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74" r:id="rId3"/>
    <p:sldId id="310" r:id="rId4"/>
    <p:sldId id="332" r:id="rId5"/>
    <p:sldId id="333" r:id="rId6"/>
    <p:sldId id="334" r:id="rId7"/>
    <p:sldId id="335" r:id="rId8"/>
    <p:sldId id="336" r:id="rId9"/>
    <p:sldId id="291" r:id="rId10"/>
    <p:sldId id="290" r:id="rId11"/>
    <p:sldId id="293" r:id="rId12"/>
    <p:sldId id="331" r:id="rId13"/>
    <p:sldId id="337" r:id="rId14"/>
    <p:sldId id="264" r:id="rId15"/>
    <p:sldId id="330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271" r:id="rId24"/>
    <p:sldId id="277" r:id="rId25"/>
    <p:sldId id="315" r:id="rId26"/>
    <p:sldId id="279" r:id="rId27"/>
    <p:sldId id="272" r:id="rId28"/>
    <p:sldId id="275" r:id="rId29"/>
    <p:sldId id="296" r:id="rId30"/>
    <p:sldId id="312" r:id="rId31"/>
    <p:sldId id="326" r:id="rId32"/>
    <p:sldId id="278" r:id="rId33"/>
    <p:sldId id="281" r:id="rId34"/>
    <p:sldId id="316" r:id="rId35"/>
    <p:sldId id="318" r:id="rId36"/>
    <p:sldId id="287" r:id="rId37"/>
    <p:sldId id="329" r:id="rId38"/>
    <p:sldId id="325" r:id="rId39"/>
    <p:sldId id="328" r:id="rId40"/>
    <p:sldId id="327" r:id="rId41"/>
    <p:sldId id="345" r:id="rId42"/>
    <p:sldId id="259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3904-636F-4A8B-BD05-375BB9D3133D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D6CB-BC15-43DC-9A3C-0DC41DB5D4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15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45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01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4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70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9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47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65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6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2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Espaço Reservado para Conteúdo 3"/>
          <p:cNvPicPr>
            <a:picLocks noGrp="1"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648072" cy="3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65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855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42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46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35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84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1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7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10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87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37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8BBF-79ED-4F43-BE3D-A475424A1C5F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E97A-3066-46A5-86B9-8D2C6473FE86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1680-7EF4-4A93-991D-4F0EDCF539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tp.medicina.ufmg.br/observaped/artigos_infecciosas/SARAMPO_22_8_2014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il.cdc.gov/phil/details.asp?pid=115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arquivos2.saude.gov.br/images/jpg/2019/marco/22/Calendario-de-Vacinacao-2019-Atualizado-Site-22-03-1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immunization/monitoring_surveillance/burden/vpd/surveillance_type/active/measles_monthlydata/e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352928" cy="201622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b="1" dirty="0"/>
              <a:t>SARAMPO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200" b="1" dirty="0"/>
              <a:t>Intensificação das Medidas de Controle do Sarampo em Belo Horizonte. </a:t>
            </a:r>
            <a:br>
              <a:rPr lang="pt-BR" sz="3200" b="1" dirty="0"/>
            </a:b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3573016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/>
          </a:p>
          <a:p>
            <a:pPr algn="r"/>
            <a:r>
              <a:rPr lang="pt-BR" altLang="pt-BR" sz="2400" b="1" dirty="0"/>
              <a:t>Dr. Jackson Machado Pinto</a:t>
            </a:r>
          </a:p>
          <a:p>
            <a:pPr algn="r"/>
            <a:endParaRPr lang="pt-BR" altLang="pt-BR" sz="2400" b="1" dirty="0"/>
          </a:p>
          <a:p>
            <a:pPr algn="r"/>
            <a:r>
              <a:rPr lang="pt-BR" altLang="pt-BR" sz="2400" b="1" dirty="0"/>
              <a:t>Secretaria Municipal de Saúde de Belo Horizonte</a:t>
            </a:r>
          </a:p>
          <a:p>
            <a:pPr algn="r"/>
            <a:endParaRPr lang="pt-BR" sz="2400" b="1" dirty="0"/>
          </a:p>
          <a:p>
            <a:pPr algn="r"/>
            <a:r>
              <a:rPr lang="pt-BR" sz="2400" b="1" dirty="0">
                <a:cs typeface="Arial" pitchFamily="34" charset="0"/>
              </a:rPr>
              <a:t>08 de agosto de 2019</a:t>
            </a:r>
          </a:p>
          <a:p>
            <a:pPr algn="r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2386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Dados Epidemiológico – Belo Horizonte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Casos suspeitos de sarampo notificados, residentes em Belo Horizonte, segundo faixa etária 2013-2019*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75657" y="5498382"/>
            <a:ext cx="33123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</a:t>
            </a:r>
            <a:r>
              <a:rPr lang="pt-BR" sz="900" dirty="0"/>
              <a:t>:</a:t>
            </a:r>
          </a:p>
          <a:p>
            <a:r>
              <a:rPr lang="pt-BR" sz="900" dirty="0"/>
              <a:t>SINANNET/GVIGE/DPSV/SMSA-BH</a:t>
            </a:r>
          </a:p>
          <a:p>
            <a:r>
              <a:rPr lang="pt-BR" sz="900" dirty="0"/>
              <a:t>Dados atualizados em 05/08/2019</a:t>
            </a:r>
          </a:p>
          <a:p>
            <a:r>
              <a:rPr lang="pt-BR" sz="900" dirty="0"/>
              <a:t>*dados sujeitos a revisão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7"/>
            <a:ext cx="6072907" cy="34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Dados epidemiológicos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/>
              <a:t>Brasil </a:t>
            </a:r>
          </a:p>
          <a:p>
            <a:pPr lvl="1" algn="just"/>
            <a:r>
              <a:rPr lang="pt-BR" sz="1800" dirty="0"/>
              <a:t>2016 – Certificado de Eliminação da circulação do Vírus do Sarampo (OPAS)</a:t>
            </a:r>
          </a:p>
          <a:p>
            <a:pPr lvl="1" algn="just"/>
            <a:r>
              <a:rPr lang="pt-BR" sz="1800" dirty="0"/>
              <a:t>23/02/19 - Ministério da Saúde confirmou caso de sarampo endêmico no Pará (após 12 meses de transmissão sustentada do vírus). Com isso, o Brasil perderá a certificação de país livre da doença e iniciará o plano para retomar o título dentro dos próximos 12 meses.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algn="just"/>
            <a:r>
              <a:rPr lang="pt-BR" sz="1800" dirty="0"/>
              <a:t>Belo Horizonte</a:t>
            </a:r>
          </a:p>
          <a:p>
            <a:pPr lvl="1" algn="just"/>
            <a:r>
              <a:rPr lang="pt-BR" sz="1800" dirty="0"/>
              <a:t>1997 – últimos casos autóctones confirmados</a:t>
            </a:r>
          </a:p>
          <a:p>
            <a:pPr lvl="1" algn="just"/>
            <a:r>
              <a:rPr lang="pt-BR" sz="1800" dirty="0"/>
              <a:t>2013 - dois casos em residentes de Belo Horizonte, ambos importados (contágio nos EUA). </a:t>
            </a:r>
          </a:p>
          <a:p>
            <a:pPr lvl="1" algn="just"/>
            <a:r>
              <a:rPr lang="pt-BR" sz="1800" dirty="0"/>
              <a:t>2019 – dois casos em residentes de Belo Horizonte,  ambos autóctones</a:t>
            </a:r>
            <a:endParaRPr lang="pt-BR" sz="14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4837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3600" dirty="0"/>
              <a:t>Transmissão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3156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200" b="1" dirty="0"/>
              <a:t>Transmissão:</a:t>
            </a:r>
            <a:r>
              <a:rPr lang="pt-BR" sz="2200" dirty="0"/>
              <a:t> ocorre de forma direta, por meio de secreções respiratórias, a curtas distâncias, mas também por aerossóis que podem permanecer suspensos no ar por até 2 horas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200" dirty="0"/>
          </a:p>
          <a:p>
            <a:r>
              <a:rPr lang="pt-BR" sz="2200" dirty="0"/>
              <a:t>Número médio de </a:t>
            </a:r>
            <a:r>
              <a:rPr lang="pt-BR" sz="2200" b="1" dirty="0"/>
              <a:t>casos secundários </a:t>
            </a:r>
            <a:r>
              <a:rPr lang="pt-BR" sz="2200" dirty="0"/>
              <a:t>de sarampo: 9 a 18</a:t>
            </a:r>
          </a:p>
          <a:p>
            <a:endParaRPr lang="pt-BR" sz="2200" dirty="0"/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200" b="1" dirty="0"/>
              <a:t>Período de transmissibilidade:  </a:t>
            </a:r>
            <a:r>
              <a:rPr lang="pt-BR" sz="2200" dirty="0"/>
              <a:t>6 dias antes até 4 dias após o início do exantema 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pt-B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200" b="1" dirty="0"/>
              <a:t>Período de incubação: </a:t>
            </a:r>
            <a:r>
              <a:rPr lang="pt-BR" sz="2200" dirty="0"/>
              <a:t>geralmente</a:t>
            </a:r>
            <a:r>
              <a:rPr lang="pt-BR" sz="2200" b="1" dirty="0"/>
              <a:t> </a:t>
            </a:r>
            <a:r>
              <a:rPr lang="pt-BR" sz="2200" dirty="0"/>
              <a:t>10 dias, podendo variar de 7 a 21 dias.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64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85" y="1340768"/>
            <a:ext cx="9032944" cy="44644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96136" y="5949280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Moss W, The Lancet 2016</a:t>
            </a:r>
          </a:p>
        </p:txBody>
      </p:sp>
    </p:spTree>
    <p:extLst>
      <p:ext uri="{BB962C8B-B14F-4D97-AF65-F5344CB8AC3E}">
        <p14:creationId xmlns:p14="http://schemas.microsoft.com/office/powerpoint/2010/main" val="107540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27AD26-3AC8-4B92-97AD-813C40821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7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980728"/>
          </a:xfrm>
        </p:spPr>
        <p:txBody>
          <a:bodyPr>
            <a:normAutofit/>
          </a:bodyPr>
          <a:lstStyle/>
          <a:p>
            <a:r>
              <a:rPr lang="pt-BR" sz="3600" dirty="0"/>
              <a:t>Apresentação clínica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893033"/>
            <a:ext cx="4536504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b="1" dirty="0"/>
              <a:t>Febre e exantema associado a tosse ou conjuntivite ou coriza </a:t>
            </a:r>
          </a:p>
          <a:p>
            <a:endParaRPr lang="pt-BR" dirty="0"/>
          </a:p>
          <a:p>
            <a:r>
              <a:rPr lang="pt-BR" b="1" dirty="0"/>
              <a:t>Manchas de </a:t>
            </a:r>
            <a:r>
              <a:rPr lang="pt-BR" b="1" dirty="0" err="1"/>
              <a:t>Koplik</a:t>
            </a:r>
            <a:r>
              <a:rPr lang="pt-BR" b="1" dirty="0"/>
              <a:t> -  </a:t>
            </a:r>
            <a:r>
              <a:rPr lang="pt-BR" dirty="0" err="1"/>
              <a:t>patognomônicas</a:t>
            </a:r>
            <a:endParaRPr lang="pt-BR" altLang="pt-BR" dirty="0"/>
          </a:p>
          <a:p>
            <a:r>
              <a:rPr lang="pt-BR" dirty="0"/>
              <a:t>(diagnóstico antes do surgimento do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exantema)</a:t>
            </a:r>
          </a:p>
          <a:p>
            <a:endParaRPr lang="pt-BR" dirty="0"/>
          </a:p>
          <a:p>
            <a:r>
              <a:rPr lang="pt-BR" b="1" dirty="0" err="1"/>
              <a:t>Rash</a:t>
            </a:r>
            <a:r>
              <a:rPr lang="pt-BR" b="1" dirty="0"/>
              <a:t>:</a:t>
            </a:r>
            <a:r>
              <a:rPr lang="pt-BR" dirty="0"/>
              <a:t> 2-4 dias após o surgimento da febre, exantema maculo-</a:t>
            </a:r>
            <a:r>
              <a:rPr lang="pt-BR" dirty="0" err="1"/>
              <a:t>papular</a:t>
            </a:r>
            <a:r>
              <a:rPr lang="pt-BR" dirty="0"/>
              <a:t> com início em face e atrás das orelhas, disseminando para tronco e extremidades. Por volta 3º dia torna-se escurecido (acastanhado) e pode ocorrer descamação </a:t>
            </a:r>
            <a:r>
              <a:rPr lang="pt-BR" dirty="0" err="1"/>
              <a:t>furfurácea</a:t>
            </a:r>
            <a:r>
              <a:rPr lang="pt-BR" dirty="0"/>
              <a:t> por volta do 7º dia</a:t>
            </a:r>
          </a:p>
          <a:p>
            <a:endParaRPr lang="pt-BR" dirty="0"/>
          </a:p>
          <a:p>
            <a:r>
              <a:rPr lang="pt-BR" b="1" dirty="0"/>
              <a:t>Febre e sintomas catarrais: </a:t>
            </a:r>
            <a:r>
              <a:rPr lang="pt-BR" dirty="0"/>
              <a:t>pico no exantema, </a:t>
            </a:r>
          </a:p>
          <a:p>
            <a:endParaRPr lang="pt-BR" b="1" dirty="0"/>
          </a:p>
          <a:p>
            <a:r>
              <a:rPr lang="pt-BR" b="1" dirty="0"/>
              <a:t>Febre por mais de 3 dias </a:t>
            </a:r>
            <a:r>
              <a:rPr lang="pt-BR" dirty="0"/>
              <a:t>após o aparecimento do exantema é sinal de alerta: pode indicar aparecimento de complicações</a:t>
            </a:r>
          </a:p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8512" y="1036391"/>
            <a:ext cx="4427984" cy="49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pt-BR" sz="3600" dirty="0"/>
              <a:t>Sintomatologia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17638"/>
            <a:ext cx="4711099" cy="37444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51720" y="5229200"/>
            <a:ext cx="5544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u="sng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3"/>
              </a:rPr>
              <a:t>Fonte: http://</a:t>
            </a:r>
            <a:r>
              <a:rPr lang="pt-BR" sz="1200" u="sng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" action="ppaction://noaction"/>
              </a:rPr>
              <a:t>ftp.medicina.ufmg.br/observaped/artigos_infecciosas/</a:t>
            </a:r>
          </a:p>
          <a:p>
            <a:r>
              <a:rPr lang="pt-BR" sz="1200" u="sng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" action="ppaction://noaction"/>
              </a:rPr>
              <a:t>SARAMPO_22_8_2014.pdf</a:t>
            </a:r>
            <a:endParaRPr lang="pt-BR" sz="1200" u="sng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09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Sintomatologia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88273" cy="4421088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Facies</a:t>
            </a:r>
            <a:r>
              <a:rPr lang="pt-BR" dirty="0"/>
              <a:t> “</a:t>
            </a:r>
            <a:r>
              <a:rPr lang="pt-BR" dirty="0" err="1"/>
              <a:t>Sarampenta</a:t>
            </a:r>
            <a:r>
              <a:rPr lang="pt-BR" dirty="0"/>
              <a:t>”</a:t>
            </a:r>
          </a:p>
          <a:p>
            <a:pPr marL="0" indent="0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800" dirty="0"/>
              <a:t>Ocorre quando doença chega ao seu clímax no primeiro e segundo dias do exantema, quando o quadro clínico se exterioriza mais florido:</a:t>
            </a:r>
          </a:p>
          <a:p>
            <a:pPr lvl="1" algn="just"/>
            <a:r>
              <a:rPr lang="pt-BR" sz="1800" dirty="0"/>
              <a:t>febre eleva-se ao máximo,</a:t>
            </a:r>
          </a:p>
          <a:p>
            <a:pPr lvl="1" algn="just"/>
            <a:r>
              <a:rPr lang="pt-BR" sz="1800" dirty="0"/>
              <a:t>exantema torna-se exuberante,</a:t>
            </a:r>
          </a:p>
          <a:p>
            <a:pPr lvl="1" algn="just"/>
            <a:r>
              <a:rPr lang="pt-BR" sz="1800" dirty="0"/>
              <a:t>conjuntivas congestas com fotofobia e lacrimejamento,</a:t>
            </a:r>
          </a:p>
          <a:p>
            <a:pPr lvl="1" algn="just"/>
            <a:r>
              <a:rPr lang="pt-BR" sz="1800" dirty="0"/>
              <a:t>coriza abundante e tosse produtiva.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Nas 24 horas seguintes há queda da temperatura, melhora da coriza, da conjuntivite e da tosse. </a:t>
            </a:r>
          </a:p>
        </p:txBody>
      </p:sp>
      <p:pic>
        <p:nvPicPr>
          <p:cNvPr id="9" name="Picture 2" descr="PHIL Image 1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52839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292080" y="5034737"/>
            <a:ext cx="4261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/>
              <a:t>Fonte: </a:t>
            </a:r>
          </a:p>
          <a:p>
            <a:r>
              <a:rPr lang="pt-BR" altLang="pt-BR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http://phil.cdc.gov/phil/details.asp?pid=1150</a:t>
            </a:r>
            <a:r>
              <a:rPr lang="pt-BR" altLang="pt-BR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02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8229600" cy="1066130"/>
          </a:xfrm>
        </p:spPr>
        <p:txBody>
          <a:bodyPr>
            <a:normAutofit/>
          </a:bodyPr>
          <a:lstStyle/>
          <a:p>
            <a:r>
              <a:rPr lang="pt-BR" sz="3200" dirty="0"/>
              <a:t>Lactente internado com diarreia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1"/>
            <a:ext cx="2818656" cy="460851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1"/>
            <a:ext cx="2592288" cy="46085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/>
          <a:stretch/>
        </p:blipFill>
        <p:spPr>
          <a:xfrm>
            <a:off x="5868144" y="1268761"/>
            <a:ext cx="3168352" cy="46085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7200" y="5877272"/>
            <a:ext cx="868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Imagens gentilmente cedidas pela Dra. Fabiane Scalabrini</a:t>
            </a:r>
          </a:p>
        </p:txBody>
      </p:sp>
    </p:spTree>
    <p:extLst>
      <p:ext uri="{BB962C8B-B14F-4D97-AF65-F5344CB8AC3E}">
        <p14:creationId xmlns:p14="http://schemas.microsoft.com/office/powerpoint/2010/main" val="400745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35299"/>
            <a:ext cx="8229600" cy="1143000"/>
          </a:xfrm>
        </p:spPr>
        <p:txBody>
          <a:bodyPr>
            <a:normAutofit/>
          </a:bodyPr>
          <a:lstStyle/>
          <a:p>
            <a:r>
              <a:rPr lang="pt-BR" sz="2600" dirty="0"/>
              <a:t>Jovem de 20 anos, não vacinado, febre e mialgia há 2 dias, exantema de início naquele dia.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22" y="2153338"/>
            <a:ext cx="4226965" cy="3076891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0766" y="1999655"/>
            <a:ext cx="4226965" cy="3384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5805264"/>
            <a:ext cx="86044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Imagens gentilmente cedidas pela Dra. Fabiane Scalabrini</a:t>
            </a:r>
          </a:p>
        </p:txBody>
      </p:sp>
    </p:spTree>
    <p:extLst>
      <p:ext uri="{BB962C8B-B14F-4D97-AF65-F5344CB8AC3E}">
        <p14:creationId xmlns:p14="http://schemas.microsoft.com/office/powerpoint/2010/main" val="181645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dirty="0"/>
              <a:t>INTRODUÇÃO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31642"/>
          </a:xfrm>
        </p:spPr>
        <p:txBody>
          <a:bodyPr/>
          <a:lstStyle/>
          <a:p>
            <a:pPr>
              <a:defRPr/>
            </a:pPr>
            <a:r>
              <a:rPr lang="pt-BR" sz="2200" dirty="0"/>
              <a:t>Doença infecciosa aguda grave</a:t>
            </a:r>
          </a:p>
          <a:p>
            <a:pPr lvl="1">
              <a:defRPr/>
            </a:pPr>
            <a:r>
              <a:rPr lang="pt-BR" sz="2200" dirty="0"/>
              <a:t>Vírus RNA do gênero </a:t>
            </a:r>
            <a:r>
              <a:rPr lang="pt-BR" sz="2200" i="1" dirty="0" err="1"/>
              <a:t>Morbilivirus</a:t>
            </a:r>
            <a:endParaRPr lang="pt-BR" sz="2200" i="1" dirty="0"/>
          </a:p>
          <a:p>
            <a:pPr lvl="1">
              <a:defRPr/>
            </a:pPr>
            <a:r>
              <a:rPr lang="pt-BR" sz="2200" dirty="0"/>
              <a:t>Único reservatório é o ser humano</a:t>
            </a:r>
          </a:p>
          <a:p>
            <a:endParaRPr lang="pt-BR" sz="2200" b="1" dirty="0"/>
          </a:p>
          <a:p>
            <a:r>
              <a:rPr lang="pt-BR" sz="2200" b="1" dirty="0"/>
              <a:t>Altamente contagiosa</a:t>
            </a:r>
          </a:p>
          <a:p>
            <a:pPr marL="0" indent="0">
              <a:buNone/>
            </a:pPr>
            <a:r>
              <a:rPr lang="pt-BR" sz="2200" dirty="0"/>
              <a:t>       Até 90% dos suscetíveis podem ser infectados</a:t>
            </a:r>
          </a:p>
          <a:p>
            <a:endParaRPr lang="pt-BR" sz="2200" dirty="0"/>
          </a:p>
          <a:p>
            <a:r>
              <a:rPr lang="pt-BR" sz="2200" dirty="0"/>
              <a:t>O sarampo é uma das principais causas imunopreveníveis de morte entre as crianças em países subdesenvolvidos</a:t>
            </a:r>
          </a:p>
          <a:p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760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08912" cy="850106"/>
          </a:xfrm>
        </p:spPr>
        <p:txBody>
          <a:bodyPr>
            <a:normAutofit/>
          </a:bodyPr>
          <a:lstStyle/>
          <a:p>
            <a:r>
              <a:rPr lang="pt-BR" sz="3200" dirty="0"/>
              <a:t>Exantema na fase mais tardia - acastanhado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496225" cy="453650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597864" cy="45365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5877272"/>
            <a:ext cx="86044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Imagens gentilmente cedidas pela Dra. Fabiane Scalabrini</a:t>
            </a:r>
          </a:p>
        </p:txBody>
      </p:sp>
    </p:spTree>
    <p:extLst>
      <p:ext uri="{BB962C8B-B14F-4D97-AF65-F5344CB8AC3E}">
        <p14:creationId xmlns:p14="http://schemas.microsoft.com/office/powerpoint/2010/main" val="416222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Complicações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19" y="980728"/>
            <a:ext cx="4752135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b="1" dirty="0"/>
              <a:t>Grupos de risco: </a:t>
            </a:r>
            <a:r>
              <a:rPr lang="pt-BR" dirty="0"/>
              <a:t>crianças pequenas, gestantes, </a:t>
            </a:r>
            <a:r>
              <a:rPr lang="pt-BR" dirty="0" err="1"/>
              <a:t>imunossuprimidos</a:t>
            </a:r>
            <a:r>
              <a:rPr lang="pt-BR" dirty="0"/>
              <a:t>, desnutridos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Trato respiratório: </a:t>
            </a:r>
            <a:r>
              <a:rPr lang="pt-BR" dirty="0"/>
              <a:t>pneumonia </a:t>
            </a:r>
          </a:p>
          <a:p>
            <a:r>
              <a:rPr lang="pt-BR" dirty="0"/>
              <a:t>                                 	    </a:t>
            </a:r>
            <a:r>
              <a:rPr lang="pt-BR" dirty="0" err="1"/>
              <a:t>laringotraqueobronquite</a:t>
            </a:r>
            <a:endParaRPr lang="pt-BR" dirty="0"/>
          </a:p>
          <a:p>
            <a:r>
              <a:rPr lang="pt-BR" dirty="0"/>
              <a:t>                                       OMA  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Trato digestivo: </a:t>
            </a:r>
            <a:r>
              <a:rPr lang="pt-BR" dirty="0"/>
              <a:t>diarreia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/>
              <a:t>Ceratoconjuntivite</a:t>
            </a:r>
            <a:r>
              <a:rPr lang="pt-BR" dirty="0"/>
              <a:t> (cegueira)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ADEM (Encefalomielite disseminada aguda) </a:t>
            </a:r>
            <a:r>
              <a:rPr lang="pt-BR" dirty="0"/>
              <a:t>com convulsões e até déficits permanentes como cegueira, surdez e retardo mental (1:1000)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/>
              <a:t>Panencefalite</a:t>
            </a:r>
            <a:r>
              <a:rPr lang="pt-BR" b="1" dirty="0"/>
              <a:t> </a:t>
            </a:r>
            <a:r>
              <a:rPr lang="pt-BR" b="1" dirty="0" err="1"/>
              <a:t>esclerosante</a:t>
            </a:r>
            <a:r>
              <a:rPr lang="pt-BR" b="1" dirty="0"/>
              <a:t> </a:t>
            </a:r>
            <a:r>
              <a:rPr lang="pt-BR" b="1" dirty="0" err="1"/>
              <a:t>sub-aguda</a:t>
            </a:r>
            <a:r>
              <a:rPr lang="pt-BR" b="1" dirty="0"/>
              <a:t> </a:t>
            </a:r>
            <a:r>
              <a:rPr lang="pt-BR" dirty="0"/>
              <a:t>(1:10.000-100.000) 5-10 anos após.</a:t>
            </a: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3655" y="1412776"/>
            <a:ext cx="403284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Diagnóstico diferencial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16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300" dirty="0"/>
              <a:t>Diagnóstico diferencial: Desafio, especialmente antes do surgimento do exantema, em pacientes imunocomprometidos e desnutridos, em uso de imunoglobulinas ou previamente vacinados</a:t>
            </a:r>
          </a:p>
          <a:p>
            <a:endParaRPr lang="pt-BR" sz="2300" dirty="0"/>
          </a:p>
          <a:p>
            <a:r>
              <a:rPr lang="pt-BR" sz="2300" dirty="0"/>
              <a:t>Outras doenças exantemáticas febris agudas: adenovírus, </a:t>
            </a:r>
            <a:r>
              <a:rPr lang="pt-BR" sz="2300" b="1" dirty="0"/>
              <a:t>dengue</a:t>
            </a:r>
            <a:r>
              <a:rPr lang="pt-BR" sz="2300" dirty="0"/>
              <a:t>, exantema súbito, eritema infeccioso (</a:t>
            </a:r>
            <a:r>
              <a:rPr lang="pt-BR" sz="2300" dirty="0" err="1"/>
              <a:t>parvovírus</a:t>
            </a:r>
            <a:r>
              <a:rPr lang="pt-BR" sz="2300" dirty="0"/>
              <a:t> B19), rubéola, </a:t>
            </a:r>
            <a:r>
              <a:rPr lang="pt-BR" sz="2300" b="1" dirty="0"/>
              <a:t>febre maculosa, zika vírus</a:t>
            </a:r>
            <a:r>
              <a:rPr lang="pt-BR" sz="2300" dirty="0"/>
              <a:t>, dentre outras </a:t>
            </a:r>
          </a:p>
          <a:p>
            <a:pPr marL="0" indent="0">
              <a:buNone/>
            </a:pPr>
            <a:endParaRPr lang="pt-BR" sz="2300" dirty="0"/>
          </a:p>
          <a:p>
            <a:r>
              <a:rPr lang="pt-BR" sz="2300" b="1" dirty="0"/>
              <a:t>Exantema súbito</a:t>
            </a:r>
            <a:r>
              <a:rPr lang="pt-BR" sz="2300" dirty="0"/>
              <a:t>: exantema curta duração (24 a 72 horas); inicia-se no tronco, depois do término da febre; não descama</a:t>
            </a:r>
          </a:p>
          <a:p>
            <a:endParaRPr lang="pt-BR" sz="2300" dirty="0"/>
          </a:p>
          <a:p>
            <a:r>
              <a:rPr lang="pt-BR" sz="2300" b="1" dirty="0"/>
              <a:t>Eritema infeccioso </a:t>
            </a:r>
            <a:r>
              <a:rPr lang="pt-BR" sz="2300" dirty="0"/>
              <a:t>(</a:t>
            </a:r>
            <a:r>
              <a:rPr lang="pt-BR" sz="2300" dirty="0" err="1"/>
              <a:t>Parvovírus</a:t>
            </a:r>
            <a:r>
              <a:rPr lang="pt-BR" sz="2300" dirty="0"/>
              <a:t> B19): geralmente sem </a:t>
            </a:r>
            <a:r>
              <a:rPr lang="pt-BR" sz="2300" dirty="0" err="1"/>
              <a:t>pródomos</a:t>
            </a:r>
            <a:r>
              <a:rPr lang="pt-BR" sz="2300" dirty="0"/>
              <a:t>,  sinais inespecíficos: febrícula, cefaléia e mialgia, exantema </a:t>
            </a:r>
            <a:r>
              <a:rPr lang="pt-BR" sz="2300" dirty="0" err="1"/>
              <a:t>maculopapular</a:t>
            </a:r>
            <a:r>
              <a:rPr lang="pt-BR" sz="2300" dirty="0"/>
              <a:t> com palidez central que confere rendilhado à lesão</a:t>
            </a:r>
          </a:p>
          <a:p>
            <a:endParaRPr lang="pt-BR" sz="2300" dirty="0"/>
          </a:p>
          <a:p>
            <a:r>
              <a:rPr lang="pt-BR" sz="2300" b="1" dirty="0"/>
              <a:t>Rubéola:</a:t>
            </a:r>
            <a:r>
              <a:rPr lang="pt-BR" sz="2300" dirty="0"/>
              <a:t> exantema maculo-</a:t>
            </a:r>
            <a:r>
              <a:rPr lang="pt-BR" sz="2300" dirty="0" err="1"/>
              <a:t>papular</a:t>
            </a:r>
            <a:r>
              <a:rPr lang="pt-BR" sz="2300" dirty="0"/>
              <a:t> e puntiforme difuso, febre baixa, </a:t>
            </a:r>
            <a:r>
              <a:rPr lang="pt-BR" sz="2300" dirty="0" err="1"/>
              <a:t>linfadenopatia</a:t>
            </a:r>
            <a:r>
              <a:rPr lang="pt-BR" sz="2300" dirty="0"/>
              <a:t> retroauricular, </a:t>
            </a:r>
            <a:r>
              <a:rPr lang="pt-BR" sz="2300" dirty="0" err="1"/>
              <a:t>occpital</a:t>
            </a:r>
            <a:r>
              <a:rPr lang="pt-BR" sz="2300" dirty="0"/>
              <a:t> e cervical posterior</a:t>
            </a:r>
          </a:p>
          <a:p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66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8" y="0"/>
            <a:ext cx="8100392" cy="936104"/>
          </a:xfrm>
        </p:spPr>
        <p:txBody>
          <a:bodyPr>
            <a:normAutofit/>
          </a:bodyPr>
          <a:lstStyle/>
          <a:p>
            <a:r>
              <a:rPr lang="pt-BR" sz="3600" dirty="0"/>
              <a:t>Diagnóstico Laboratorial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04056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/>
              <a:t>SOROLOGIA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Coleta de 1ª amostra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dirty="0"/>
              <a:t>No momento do atendimento do paciente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altLang="pt-BR" sz="1800" dirty="0"/>
              <a:t>-   Amostras  oportunas: coletadas entre 1º e 28º dia início exantema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altLang="pt-BR" sz="1800" dirty="0"/>
              <a:t>-   Amostras tardias: coletadas após 28°, devem ser coletadas mesmo assim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altLang="pt-BR" sz="1800" b="1" dirty="0"/>
              <a:t>Coleta de 2ª amostra </a:t>
            </a:r>
            <a:r>
              <a:rPr lang="pt-BR" altLang="pt-BR" sz="1800" dirty="0"/>
              <a:t>(15 a 25 dias após data 1ª amostra)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altLang="pt-BR" sz="1800" dirty="0"/>
              <a:t>Resultado positivo ou inconclusivo na 1ª amostra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altLang="pt-BR" sz="1800" dirty="0"/>
              <a:t>Resultado negativo, se a primeira amostra foi coletada com menos de 5 dias de exantema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altLang="pt-BR" sz="1800" dirty="0"/>
              <a:t>Resultado negativo, se a primeira amostra foi coletada com mais de 5 dias de    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altLang="pt-BR" sz="1800" dirty="0"/>
              <a:t>      exantema, mas há história de viagem e/ou contato com caso confirmado da doença</a:t>
            </a:r>
          </a:p>
        </p:txBody>
      </p:sp>
    </p:spTree>
    <p:extLst>
      <p:ext uri="{BB962C8B-B14F-4D97-AF65-F5344CB8AC3E}">
        <p14:creationId xmlns:p14="http://schemas.microsoft.com/office/powerpoint/2010/main" val="17443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01763"/>
            <a:ext cx="8229600" cy="922114"/>
          </a:xfrm>
        </p:spPr>
        <p:txBody>
          <a:bodyPr>
            <a:normAutofit/>
          </a:bodyPr>
          <a:lstStyle/>
          <a:p>
            <a:r>
              <a:rPr lang="pt-BR" sz="3600" dirty="0"/>
              <a:t>Diagnóstico Laboratorial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05880" y="1556792"/>
            <a:ext cx="8147248" cy="504056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SOROLOGIA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000" b="1" dirty="0"/>
              <a:t>Detecção de IgM (Elisa)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Sensibilidade 85%, especificidade 95%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pode ser indetectável até 4 dias após o início do exantema (75% de positividade após 72 horas do exantema)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persistência por até 4 semanas após aparecimento exantema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0739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648072"/>
          </a:xfrm>
        </p:spPr>
        <p:txBody>
          <a:bodyPr>
            <a:noAutofit/>
          </a:bodyPr>
          <a:lstStyle/>
          <a:p>
            <a:r>
              <a:rPr lang="pt-BR" sz="3600" dirty="0"/>
              <a:t>Diagnóstico Laboratorial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pt-BR" sz="2000" b="1" dirty="0"/>
              <a:t>ISOLAMENTO VIRAL - RT-PCR - Identificação viral </a:t>
            </a:r>
          </a:p>
          <a:p>
            <a:pPr marL="0" indent="0">
              <a:buNone/>
            </a:pPr>
            <a:r>
              <a:rPr lang="pt-BR" sz="2000" dirty="0"/>
              <a:t>Objetivos:</a:t>
            </a:r>
          </a:p>
          <a:p>
            <a:pPr marL="0" indent="0">
              <a:buNone/>
            </a:pPr>
            <a:r>
              <a:rPr lang="pt-BR" sz="2000" dirty="0"/>
              <a:t>        - conhecer o genótipo do vírus</a:t>
            </a:r>
          </a:p>
          <a:p>
            <a:pPr marL="0" indent="0">
              <a:buNone/>
            </a:pPr>
            <a:r>
              <a:rPr lang="pt-BR" sz="2000" dirty="0"/>
              <a:t>        - diferenciar um caso autóctone de um caso importado  </a:t>
            </a:r>
          </a:p>
          <a:p>
            <a:pPr marL="0" indent="0">
              <a:buNone/>
            </a:pPr>
            <a:r>
              <a:rPr lang="pt-BR" sz="2000" dirty="0"/>
              <a:t>        - diferenciar o vírus selvagem do vacinal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Amostras:</a:t>
            </a:r>
          </a:p>
          <a:p>
            <a:pPr lvl="1">
              <a:buFontTx/>
              <a:buChar char="-"/>
            </a:pPr>
            <a:r>
              <a:rPr lang="pt-BR" sz="2000" dirty="0"/>
              <a:t>Urina ou  secreção </a:t>
            </a:r>
            <a:r>
              <a:rPr lang="pt-BR" sz="2000" dirty="0" err="1"/>
              <a:t>naso</a:t>
            </a:r>
            <a:r>
              <a:rPr lang="pt-BR" sz="2000" dirty="0"/>
              <a:t>-orofaríngea</a:t>
            </a:r>
          </a:p>
          <a:p>
            <a:pPr marL="0" lvl="1" indent="0">
              <a:buNone/>
            </a:pPr>
            <a:endParaRPr lang="pt-BR" sz="2000" dirty="0"/>
          </a:p>
          <a:p>
            <a:pPr marL="0" lvl="1" indent="0">
              <a:buNone/>
            </a:pPr>
            <a:r>
              <a:rPr lang="pt-BR" sz="2000" dirty="0"/>
              <a:t>Período de coleta:</a:t>
            </a:r>
          </a:p>
          <a:p>
            <a:pPr lvl="1">
              <a:buFontTx/>
              <a:buChar char="-"/>
            </a:pPr>
            <a:r>
              <a:rPr lang="pt-BR" sz="2000" dirty="0"/>
              <a:t>Colher até 5 dias após início do  exantema</a:t>
            </a:r>
          </a:p>
          <a:p>
            <a:pPr marL="457200" lvl="1" indent="0">
              <a:buNone/>
            </a:pPr>
            <a:endParaRPr lang="pt-BR" sz="2000" dirty="0"/>
          </a:p>
          <a:p>
            <a:pPr marL="57150" indent="0">
              <a:buNone/>
            </a:pPr>
            <a:r>
              <a:rPr lang="pt-BR" sz="1800" dirty="0"/>
              <a:t>As amostras devem ser encaminhadas para Funed junto ficha de notificação de Doenças Exantemáticas Febris Sarampo / Rubéola devidamente preenchida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200" y="5085184"/>
            <a:ext cx="7560840" cy="72008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04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Tratamento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167376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Não há tratamento específico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Suportivo</a:t>
            </a:r>
            <a:r>
              <a:rPr lang="pt-BR" dirty="0"/>
              <a:t>: prevenção de desidratação e perda de peso, diminuição da hipertermia</a:t>
            </a:r>
          </a:p>
          <a:p>
            <a:endParaRPr lang="pt-BR" dirty="0"/>
          </a:p>
          <a:p>
            <a:r>
              <a:rPr lang="pt-BR" dirty="0"/>
              <a:t>Reconhecimento e tratamento de infecções bacterianas secundárias</a:t>
            </a:r>
          </a:p>
          <a:p>
            <a:endParaRPr lang="pt-BR" dirty="0"/>
          </a:p>
          <a:p>
            <a:r>
              <a:rPr lang="pt-BR" b="1" dirty="0"/>
              <a:t>Vitamina A:</a:t>
            </a:r>
            <a:r>
              <a:rPr lang="pt-BR" dirty="0"/>
              <a:t> administrar no mesmo dia do diagnóstico do sarampo; redução do risco de mortalidade e complicações (mecanismo desconhecido). </a:t>
            </a:r>
          </a:p>
          <a:p>
            <a:pPr lvl="1"/>
            <a:r>
              <a:rPr lang="pt-BR" dirty="0"/>
              <a:t>200.000 UI em &gt; 1 ano, por 2 dias</a:t>
            </a:r>
          </a:p>
          <a:p>
            <a:pPr lvl="1"/>
            <a:r>
              <a:rPr lang="pt-BR" dirty="0"/>
              <a:t>100.000 UI 6-12 meses, por 2 dias</a:t>
            </a:r>
          </a:p>
          <a:p>
            <a:pPr lvl="1"/>
            <a:r>
              <a:rPr lang="pt-BR" dirty="0"/>
              <a:t>50.000 UI &lt; 6 meses, por 2 dias</a:t>
            </a:r>
          </a:p>
          <a:p>
            <a:pPr lvl="1"/>
            <a:r>
              <a:rPr lang="pt-BR" dirty="0"/>
              <a:t>Se evidência de deficiência de vitamina A aplicar 3ª dose 2-4 semanas depois</a:t>
            </a:r>
          </a:p>
        </p:txBody>
      </p:sp>
    </p:spTree>
    <p:extLst>
      <p:ext uri="{BB962C8B-B14F-4D97-AF65-F5344CB8AC3E}">
        <p14:creationId xmlns:p14="http://schemas.microsoft.com/office/powerpoint/2010/main" val="227440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Tratamento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    </a:t>
            </a:r>
            <a:r>
              <a:rPr lang="pt-BR" sz="2200" dirty="0"/>
              <a:t>Disponibilidade de Vitamina A em Belo Horizonte:</a:t>
            </a:r>
          </a:p>
          <a:p>
            <a:pPr>
              <a:buNone/>
            </a:pPr>
            <a:endParaRPr lang="pt-BR" sz="2200" dirty="0"/>
          </a:p>
          <a:p>
            <a:r>
              <a:rPr lang="pt-BR" sz="2000" dirty="0"/>
              <a:t>Hospital Infantil João Paulo II (farmácia da Urgência)</a:t>
            </a:r>
          </a:p>
          <a:p>
            <a:endParaRPr lang="pt-BR" sz="1600" dirty="0"/>
          </a:p>
          <a:p>
            <a:r>
              <a:rPr lang="pt-BR" sz="2000" dirty="0"/>
              <a:t>Cápsulas de 100.000  UI e 200.000 UI</a:t>
            </a:r>
          </a:p>
          <a:p>
            <a:endParaRPr lang="pt-BR" sz="1600" dirty="0"/>
          </a:p>
          <a:p>
            <a:r>
              <a:rPr lang="pt-BR" sz="2000" dirty="0"/>
              <a:t>Liberação para outros serviços de saúde de BH mediante autorização pelo plantão do CIEVS-BH </a:t>
            </a:r>
          </a:p>
          <a:p>
            <a:endParaRPr lang="pt-BR" sz="1400" dirty="0"/>
          </a:p>
          <a:p>
            <a:r>
              <a:rPr lang="pt-BR" sz="2000" dirty="0"/>
              <a:t>Para ser feita a entrega da vitamina A, o serviço deve levar receituário médico com o nome do médico que autorizou a  liberação.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40" y="5301208"/>
            <a:ext cx="8640960" cy="105689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7440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4794" y="6126163"/>
            <a:ext cx="263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Nota Técnica SESMG 01/2018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86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Vacina</a:t>
            </a:r>
          </a:p>
          <a:p>
            <a:pPr marL="0" indent="0">
              <a:buNone/>
            </a:pPr>
            <a:r>
              <a:rPr lang="pt-BR" sz="2000" dirty="0"/>
              <a:t>A vacina </a:t>
            </a:r>
            <a:r>
              <a:rPr lang="pt-BR" sz="2000" b="1" dirty="0"/>
              <a:t>tríplice viral (SCR) </a:t>
            </a:r>
            <a:r>
              <a:rPr lang="pt-BR" sz="2000" dirty="0"/>
              <a:t>é a medida de prevenção mais eficaz contra o sarampo, protegendo também contra a rubéola e a caxumba.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1600" dirty="0"/>
              <a:t>Calendário Vacinal do Ministério da Saúde 2019 disponível em: </a:t>
            </a:r>
          </a:p>
          <a:p>
            <a:pPr marL="0" indent="0">
              <a:buNone/>
            </a:pPr>
            <a:r>
              <a:rPr lang="pt-BR" sz="1600" dirty="0">
                <a:hlinkClick r:id="rId2"/>
              </a:rPr>
              <a:t>http://portalarquivos2.saude.gov.br/images/jpg/2019/marco/22/Calendario-de-Vacinacao-2019-Atualizado-Site-22-03-19.jpg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457200" y="3429000"/>
            <a:ext cx="7787208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Todos os funcionários dos serviços de saúde devem ser imunizados com  duas doses da vacina, independentemente da idade</a:t>
            </a:r>
          </a:p>
        </p:txBody>
      </p:sp>
    </p:spTree>
    <p:extLst>
      <p:ext uri="{BB962C8B-B14F-4D97-AF65-F5344CB8AC3E}">
        <p14:creationId xmlns:p14="http://schemas.microsoft.com/office/powerpoint/2010/main" val="61955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7452320" cy="1143000"/>
          </a:xfrm>
        </p:spPr>
        <p:txBody>
          <a:bodyPr>
            <a:noAutofit/>
          </a:bodyPr>
          <a:lstStyle/>
          <a:p>
            <a:r>
              <a:rPr lang="en-US" sz="3200" dirty="0"/>
              <a:t>Dados </a:t>
            </a:r>
            <a:r>
              <a:rPr lang="en-US" sz="3200" dirty="0" err="1"/>
              <a:t>epidemiológicos</a:t>
            </a:r>
            <a:r>
              <a:rPr lang="en-US" sz="3200" dirty="0"/>
              <a:t> - </a:t>
            </a:r>
            <a:r>
              <a:rPr lang="en-US" sz="3200" dirty="0" err="1"/>
              <a:t>Mundo</a:t>
            </a:r>
            <a:r>
              <a:rPr lang="en-US" sz="32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000" dirty="0" err="1"/>
              <a:t>Incidência</a:t>
            </a:r>
            <a:r>
              <a:rPr lang="en-US" sz="2000" dirty="0"/>
              <a:t> de </a:t>
            </a:r>
            <a:r>
              <a:rPr lang="en-US" sz="2000" dirty="0" err="1"/>
              <a:t>sarampo</a:t>
            </a:r>
            <a:r>
              <a:rPr lang="en-US" sz="2000" dirty="0"/>
              <a:t>/100.000 hab. </a:t>
            </a:r>
            <a:r>
              <a:rPr lang="en-US" sz="2000" dirty="0" err="1"/>
              <a:t>junho</a:t>
            </a:r>
            <a:r>
              <a:rPr lang="en-US" sz="2000" dirty="0"/>
              <a:t> 2018 a </a:t>
            </a:r>
            <a:r>
              <a:rPr lang="en-US" sz="2000" dirty="0" err="1"/>
              <a:t>maio</a:t>
            </a:r>
            <a:r>
              <a:rPr lang="en-US" sz="2000" dirty="0"/>
              <a:t> 2019 </a:t>
            </a:r>
            <a:endParaRPr lang="pt-BR" sz="2000" dirty="0"/>
          </a:p>
        </p:txBody>
      </p:sp>
      <p:pic>
        <p:nvPicPr>
          <p:cNvPr id="7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327" y="1268760"/>
            <a:ext cx="6156177" cy="3960440"/>
          </a:xfrm>
          <a:prstGeom prst="rect">
            <a:avLst/>
          </a:prstGeom>
        </p:spPr>
      </p:pic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16382"/>
              </p:ext>
            </p:extLst>
          </p:nvPr>
        </p:nvGraphicFramePr>
        <p:xfrm>
          <a:off x="179512" y="1403648"/>
          <a:ext cx="2664295" cy="3753548"/>
        </p:xfrm>
        <a:graphic>
          <a:graphicData uri="http://schemas.openxmlformats.org/drawingml/2006/table">
            <a:tbl>
              <a:tblPr/>
              <a:tblGrid>
                <a:gridCol w="1110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35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b="1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Top 10**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00557F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Top 10**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00557F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Top 10**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00557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54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00557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Cases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00557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00557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Madagascar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3702.86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Ukraine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85833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1931.5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India</a:t>
                      </a:r>
                      <a:r>
                        <a:rPr lang="en-US"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****</a:t>
                      </a:r>
                      <a:endParaRPr sz="1000" dirty="0">
                        <a:solidFill>
                          <a:srgbClr val="111111">
                            <a:alpha val="100000"/>
                          </a:srgb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41264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Philippines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32821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317.66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Nigeria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134.65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Pakistan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58.21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Yemen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DR Congo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8971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113.94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284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Kazakhstan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8476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0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471.21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55555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 Placeholder 5"/>
          <p:cNvSpPr txBox="1">
            <a:spLocks/>
          </p:cNvSpPr>
          <p:nvPr/>
        </p:nvSpPr>
        <p:spPr>
          <a:xfrm>
            <a:off x="147661" y="5301208"/>
            <a:ext cx="849178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Top 10**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Países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com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maior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número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casos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000" dirty="0"/>
              <a:t>no </a:t>
            </a:r>
            <a:r>
              <a:rPr lang="en-US" sz="2000" dirty="0" err="1"/>
              <a:t>período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90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7283152" cy="1143000"/>
          </a:xfrm>
        </p:spPr>
        <p:txBody>
          <a:bodyPr>
            <a:noAutofit/>
          </a:bodyPr>
          <a:lstStyle/>
          <a:p>
            <a:r>
              <a:rPr lang="pt-BR" sz="3600" dirty="0"/>
              <a:t>Cobertura vacinal -Tríplice Viral </a:t>
            </a:r>
            <a:br>
              <a:rPr lang="pt-BR" sz="3600" dirty="0"/>
            </a:br>
            <a:r>
              <a:rPr lang="pt-BR" sz="3600" dirty="0"/>
              <a:t>Belo Horizonte – 2000 a 2019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7412"/>
              </p:ext>
            </p:extLst>
          </p:nvPr>
        </p:nvGraphicFramePr>
        <p:xfrm>
          <a:off x="323528" y="1772816"/>
          <a:ext cx="8064895" cy="2554605"/>
        </p:xfrm>
        <a:graphic>
          <a:graphicData uri="http://schemas.openxmlformats.org/drawingml/2006/table">
            <a:tbl>
              <a:tblPr/>
              <a:tblGrid>
                <a:gridCol w="254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Doses de vacina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vacinal SRC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ANO**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 4 ANOS**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A 14 ANOS**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319.108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174.629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 29 ANOS*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 A 29 ANOS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637742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160.897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 49 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ANOS E MAIS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2358791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2524127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36360"/>
              </p:ext>
            </p:extLst>
          </p:nvPr>
        </p:nvGraphicFramePr>
        <p:xfrm>
          <a:off x="296687" y="4437112"/>
          <a:ext cx="5211416" cy="725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7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effectLst/>
                        </a:rPr>
                        <a:t>Fonte:SISREDE</a:t>
                      </a:r>
                      <a:r>
                        <a:rPr lang="pt-BR" sz="1100" u="none" strike="noStrike" dirty="0">
                          <a:effectLst/>
                        </a:rPr>
                        <a:t>/ASTIS/SMSA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População </a:t>
                      </a:r>
                      <a:r>
                        <a:rPr lang="pt-BR" sz="1100" u="none" strike="noStrike" dirty="0" err="1">
                          <a:effectLst/>
                        </a:rPr>
                        <a:t>datasus_SIPNI</a:t>
                      </a:r>
                      <a:r>
                        <a:rPr lang="pt-BR" sz="1100" u="none" strike="noStrike" dirty="0">
                          <a:effectLst/>
                        </a:rPr>
                        <a:t> e SINASC 2017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pt-BR" sz="1100" u="none" strike="noStrike" dirty="0">
                          <a:effectLst/>
                        </a:rPr>
                        <a:t>* incluídas doses de Dupla viral = 150.188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**Incluídas doses da </a:t>
                      </a:r>
                      <a:r>
                        <a:rPr lang="pt-B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vacina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Tetraviral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partir de 2015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150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084982"/>
          </a:xfrm>
        </p:spPr>
        <p:txBody>
          <a:bodyPr>
            <a:normAutofit/>
          </a:bodyPr>
          <a:lstStyle/>
          <a:p>
            <a:r>
              <a:rPr lang="pt-BR" sz="3600" dirty="0"/>
              <a:t>SARAMPO – Vigilância Epidemiológica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464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sz="2400" b="1" dirty="0"/>
              <a:t>Definição de caso suspeito:</a:t>
            </a:r>
            <a:r>
              <a:rPr lang="pt-BR" sz="2400" i="1" dirty="0"/>
              <a:t> </a:t>
            </a:r>
          </a:p>
          <a:p>
            <a:pPr marL="0" lvl="0" indent="0" algn="just">
              <a:buNone/>
            </a:pPr>
            <a:r>
              <a:rPr lang="pt-BR" sz="2200" dirty="0"/>
              <a:t>Todo paciente que, independentemente da idade e da situação vacinal, apresentar febre e exantema </a:t>
            </a:r>
            <a:r>
              <a:rPr lang="pt-BR" sz="2200" dirty="0" err="1"/>
              <a:t>maculopapular</a:t>
            </a:r>
            <a:r>
              <a:rPr lang="pt-BR" sz="2200" dirty="0"/>
              <a:t> acompanhados de um ou mais dos seguintes sinais e sintomas: tosse e/ou coriza e/ou conjuntivite;</a:t>
            </a:r>
          </a:p>
          <a:p>
            <a:pPr marL="0" indent="0">
              <a:buNone/>
            </a:pPr>
            <a:r>
              <a:rPr lang="pt-BR" sz="2200" b="1" dirty="0"/>
              <a:t>                                                    	</a:t>
            </a:r>
            <a:r>
              <a:rPr lang="pt-BR" sz="2200" dirty="0"/>
              <a:t>ou</a:t>
            </a:r>
          </a:p>
          <a:p>
            <a:pPr marL="0" indent="0" algn="just">
              <a:buNone/>
            </a:pPr>
            <a:r>
              <a:rPr lang="pt-BR" sz="2200" dirty="0"/>
              <a:t>Febre e exantema com história de viagem ao exterior e/ou às regiões com circulação comprovada do vírus nos últimos 30 dias; </a:t>
            </a:r>
          </a:p>
          <a:p>
            <a:pPr marL="0" indent="0" algn="just">
              <a:buNone/>
            </a:pPr>
            <a:r>
              <a:rPr lang="pt-BR" sz="2200" dirty="0"/>
              <a:t>                                                     	ou </a:t>
            </a:r>
          </a:p>
          <a:p>
            <a:pPr marL="0" indent="0" algn="just">
              <a:buNone/>
            </a:pPr>
            <a:r>
              <a:rPr lang="pt-BR" sz="2200" dirty="0"/>
              <a:t> Febre e exantema com contato, nos últimos 30 dias, com caso suspeito ou confirmado de sarampo.</a:t>
            </a:r>
          </a:p>
          <a:p>
            <a:pPr lvl="0"/>
            <a:endParaRPr lang="pt-BR" sz="2400" b="1" dirty="0"/>
          </a:p>
          <a:p>
            <a:pPr lvl="0"/>
            <a:r>
              <a:rPr lang="pt-BR" sz="2400" b="1" dirty="0"/>
              <a:t>Critério laboratorial</a:t>
            </a:r>
            <a:r>
              <a:rPr lang="pt-BR" sz="2400" dirty="0"/>
              <a:t>: </a:t>
            </a:r>
          </a:p>
          <a:p>
            <a:pPr marL="0" lvl="0" indent="0" algn="just">
              <a:buNone/>
            </a:pPr>
            <a:r>
              <a:rPr lang="pt-BR" sz="2200" dirty="0"/>
              <a:t>A confirmação dos casos clinicamente suspeitos deverá apresentar resultado reagente para IgM e a análise clínica epidemiológica indicativa de confirmação de sarampo. </a:t>
            </a:r>
          </a:p>
        </p:txBody>
      </p:sp>
    </p:spTree>
    <p:extLst>
      <p:ext uri="{BB962C8B-B14F-4D97-AF65-F5344CB8AC3E}">
        <p14:creationId xmlns:p14="http://schemas.microsoft.com/office/powerpoint/2010/main" val="248623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16" y="332656"/>
            <a:ext cx="8229600" cy="1156990"/>
          </a:xfrm>
        </p:spPr>
        <p:txBody>
          <a:bodyPr>
            <a:normAutofit/>
          </a:bodyPr>
          <a:lstStyle/>
          <a:p>
            <a:r>
              <a:rPr lang="pt-BR" sz="3600" dirty="0"/>
              <a:t>SARAMPO – Vigilância Epidemiológica I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100" b="1" dirty="0"/>
              <a:t>Os componentes de uma investigação devem ser postos em prática de maneira rápida e organizada visando interromper a circulação do vírus.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300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100" b="1" dirty="0"/>
              <a:t>1) Detecção precoce do caso suspeito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100" dirty="0"/>
              <a:t>2) Isolamento do paciente – precaução para transmissão por aerossol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100" dirty="0"/>
              <a:t>3) Investigação da história de deslocamento, principalmente viagens para o exterior ou em áreas de transmissão comprovada de sarampo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100" dirty="0"/>
              <a:t>4) Investigação da situação vacinal do caso suspeito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100" dirty="0"/>
              <a:t>5) Coleta de amostras laboratoriais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800" dirty="0"/>
          </a:p>
          <a:p>
            <a:pPr marL="0" indent="0">
              <a:lnSpc>
                <a:spcPct val="15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61397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1810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SARAMPO – Vigilância Epidemiológica II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8574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/>
              <a:t>6)</a:t>
            </a:r>
            <a:r>
              <a:rPr lang="pt-BR" sz="2400" dirty="0"/>
              <a:t> </a:t>
            </a:r>
            <a:r>
              <a:rPr lang="pt-BR" sz="2400" b="1" dirty="0"/>
              <a:t>Notificação imediata, por telefone</a:t>
            </a:r>
            <a:r>
              <a:rPr lang="pt-BR" sz="2400" dirty="0"/>
              <a:t>, em até 24 horas às </a:t>
            </a:r>
            <a:r>
              <a:rPr lang="pt-BR" sz="2400" dirty="0" err="1"/>
              <a:t>GAEREs</a:t>
            </a:r>
            <a:r>
              <a:rPr lang="pt-BR" sz="2400" dirty="0"/>
              <a:t> em horário comercial; após às 18:00 horas, finais de semana e feriados ao plantão do CIEVS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7) Preenchimento da ficha de notificação de Doenças Exantemáticas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8) Visita domiciliar e busca ativa para levantamento e acompanhamento dos contatos diretos/indiretos em até 48 horas,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/>
              <a:t>9) Bloqueio vacinal dos contatos próximos</a:t>
            </a:r>
            <a:r>
              <a:rPr lang="pt-BR" sz="2400" dirty="0"/>
              <a:t>, preferencialmente dentro de 72 horas após a exposição.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800" dirty="0"/>
          </a:p>
          <a:p>
            <a:pPr marL="0" indent="0">
              <a:lnSpc>
                <a:spcPct val="15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02218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Bloqueio Vacinal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1) Levantamento dos contatos com organização de lista contendo nomes e telefones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2) Em horário comercial, articulação com Diretoria Regional para organização da vacinação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3) No período noturno e finais de semana discussão com CIEVS para avaliação do melhor momento do bloqueio.</a:t>
            </a:r>
          </a:p>
        </p:txBody>
      </p:sp>
    </p:spTree>
    <p:extLst>
      <p:ext uri="{BB962C8B-B14F-4D97-AF65-F5344CB8AC3E}">
        <p14:creationId xmlns:p14="http://schemas.microsoft.com/office/powerpoint/2010/main" val="3028393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712968" cy="1143000"/>
          </a:xfrm>
        </p:spPr>
        <p:txBody>
          <a:bodyPr>
            <a:normAutofit/>
          </a:bodyPr>
          <a:lstStyle/>
          <a:p>
            <a:r>
              <a:rPr lang="pt-BR" sz="3600" dirty="0"/>
              <a:t>Bloqueio vacinal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 l="29426" t="26294" r="24954" b="12353"/>
          <a:stretch/>
        </p:blipFill>
        <p:spPr>
          <a:xfrm>
            <a:off x="1187624" y="1196752"/>
            <a:ext cx="6624736" cy="48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27584" y="1268760"/>
            <a:ext cx="8064896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dirty="0"/>
              <a:t> </a:t>
            </a:r>
            <a:r>
              <a:rPr lang="pt-BR" sz="3000" dirty="0" err="1"/>
              <a:t>Webconferência</a:t>
            </a:r>
            <a:r>
              <a:rPr lang="pt-BR" sz="3000" dirty="0"/>
              <a:t> sobre Sarampo apresentada pelo Dr. Jackson </a:t>
            </a:r>
          </a:p>
          <a:p>
            <a:pPr marL="457200">
              <a:spcBef>
                <a:spcPct val="20000"/>
              </a:spcBef>
            </a:pPr>
            <a:r>
              <a:rPr lang="pt-BR" sz="2800" dirty="0"/>
              <a:t>     Dia 08/08/19 – 14:30 h</a:t>
            </a:r>
          </a:p>
          <a:p>
            <a:pPr marL="457200">
              <a:spcBef>
                <a:spcPct val="20000"/>
              </a:spcBef>
            </a:pPr>
            <a:endParaRPr lang="pt-BR" sz="28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Nota técnica divulgada em 05/08/19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Alertas: cartaz e peça para as redes sociais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Busca ativa de faltosos pelos Centros de Saúde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Verificação da situação vacinal dos profissionais da rede e da SMSA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3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BR" sz="30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Propostas de Ação</a:t>
            </a:r>
          </a:p>
        </p:txBody>
      </p:sp>
    </p:spTree>
    <p:extLst>
      <p:ext uri="{BB962C8B-B14F-4D97-AF65-F5344CB8AC3E}">
        <p14:creationId xmlns:p14="http://schemas.microsoft.com/office/powerpoint/2010/main" val="582667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/>
              <a:t>Comunicação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201023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20888"/>
            <a:ext cx="1862367" cy="29249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55211" y="160238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Redes sociais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87624" y="1005225"/>
            <a:ext cx="186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Cartaz</a:t>
            </a:r>
          </a:p>
        </p:txBody>
      </p:sp>
    </p:spTree>
    <p:extLst>
      <p:ext uri="{BB962C8B-B14F-4D97-AF65-F5344CB8AC3E}">
        <p14:creationId xmlns:p14="http://schemas.microsoft.com/office/powerpoint/2010/main" val="2656174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Comunicação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0624"/>
            <a:ext cx="7992887" cy="51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 de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Estabelecimentos de saúde – vacinação profissionais de saúde</a:t>
            </a:r>
          </a:p>
          <a:p>
            <a:r>
              <a:rPr lang="pt-BR" dirty="0"/>
              <a:t>Escolas Municipais – PSE /SMED </a:t>
            </a:r>
          </a:p>
          <a:p>
            <a:pPr lvl="1"/>
            <a:r>
              <a:rPr lang="pt-BR" dirty="0"/>
              <a:t>verificação cartão vacinal e vacinação segunda dose.</a:t>
            </a:r>
          </a:p>
          <a:p>
            <a:pPr marL="400050" lvl="1" indent="0">
              <a:buNone/>
            </a:pPr>
            <a:r>
              <a:rPr lang="pt-BR" dirty="0"/>
              <a:t>      Ensino fundamental, médio e EJA</a:t>
            </a:r>
          </a:p>
          <a:p>
            <a:r>
              <a:rPr lang="pt-BR" dirty="0"/>
              <a:t>Escolas Estaduais </a:t>
            </a:r>
          </a:p>
          <a:p>
            <a:r>
              <a:rPr lang="pt-BR" dirty="0"/>
              <a:t>Universidades</a:t>
            </a:r>
          </a:p>
          <a:p>
            <a:r>
              <a:rPr lang="pt-BR" dirty="0"/>
              <a:t>Hotéis – </a:t>
            </a:r>
            <a:r>
              <a:rPr lang="pt-BR" dirty="0" err="1"/>
              <a:t>Belotour</a:t>
            </a:r>
            <a:endParaRPr lang="pt-BR" dirty="0"/>
          </a:p>
          <a:p>
            <a:r>
              <a:rPr lang="pt-BR" dirty="0"/>
              <a:t>Empresas de transporte coletivo</a:t>
            </a:r>
          </a:p>
          <a:p>
            <a:r>
              <a:rPr lang="pt-BR" dirty="0"/>
              <a:t>Campanha Nacional em Outubro – 1 a 29 anos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76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96944" cy="634082"/>
          </a:xfrm>
        </p:spPr>
        <p:txBody>
          <a:bodyPr>
            <a:noAutofit/>
          </a:bodyPr>
          <a:lstStyle/>
          <a:p>
            <a:r>
              <a:rPr lang="en-US" sz="2000" dirty="0" err="1"/>
              <a:t>Distribuição</a:t>
            </a:r>
            <a:r>
              <a:rPr lang="en-US" sz="2000" dirty="0"/>
              <a:t> mensal de </a:t>
            </a:r>
            <a:r>
              <a:rPr lang="en-US" sz="2000" dirty="0" err="1"/>
              <a:t>casos</a:t>
            </a:r>
            <a:r>
              <a:rPr lang="en-US" sz="2000" dirty="0"/>
              <a:t> de </a:t>
            </a:r>
            <a:r>
              <a:rPr lang="en-US" sz="2000" dirty="0" err="1"/>
              <a:t>sarampo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Américas</a:t>
            </a:r>
            <a:r>
              <a:rPr lang="en-US" sz="2000" dirty="0"/>
              <a:t>, 2015-2019</a:t>
            </a:r>
            <a:r>
              <a:rPr lang="pt-BR" sz="2000" dirty="0"/>
              <a:t> </a:t>
            </a:r>
          </a:p>
        </p:txBody>
      </p:sp>
      <p:grpSp>
        <p:nvGrpSpPr>
          <p:cNvPr id="7" name="grp1"/>
          <p:cNvGrpSpPr/>
          <p:nvPr/>
        </p:nvGrpSpPr>
        <p:grpSpPr>
          <a:xfrm>
            <a:off x="214974" y="1277451"/>
            <a:ext cx="8893530" cy="4581872"/>
            <a:chOff x="393591" y="1295400"/>
            <a:chExt cx="8424996" cy="4741800"/>
          </a:xfrm>
        </p:grpSpPr>
        <p:sp>
          <p:nvSpPr>
            <p:cNvPr id="10" name="rc3"/>
            <p:cNvSpPr/>
            <p:nvPr/>
          </p:nvSpPr>
          <p:spPr>
            <a:xfrm>
              <a:off x="394586" y="1295400"/>
              <a:ext cx="8424001" cy="47418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rc4"/>
            <p:cNvSpPr/>
            <p:nvPr/>
          </p:nvSpPr>
          <p:spPr>
            <a:xfrm>
              <a:off x="1545759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rc5"/>
            <p:cNvSpPr/>
            <p:nvPr/>
          </p:nvSpPr>
          <p:spPr>
            <a:xfrm>
              <a:off x="1545759" y="5090651"/>
              <a:ext cx="103100" cy="32148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rc6"/>
            <p:cNvSpPr/>
            <p:nvPr/>
          </p:nvSpPr>
          <p:spPr>
            <a:xfrm>
              <a:off x="1545759" y="5082079"/>
              <a:ext cx="103100" cy="8572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rc7"/>
            <p:cNvSpPr/>
            <p:nvPr/>
          </p:nvSpPr>
          <p:spPr>
            <a:xfrm>
              <a:off x="1545759" y="5082079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rc8"/>
            <p:cNvSpPr/>
            <p:nvPr/>
          </p:nvSpPr>
          <p:spPr>
            <a:xfrm>
              <a:off x="1545759" y="5082079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rc9"/>
            <p:cNvSpPr/>
            <p:nvPr/>
          </p:nvSpPr>
          <p:spPr>
            <a:xfrm>
              <a:off x="1545759" y="5082079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rc10"/>
            <p:cNvSpPr/>
            <p:nvPr/>
          </p:nvSpPr>
          <p:spPr>
            <a:xfrm>
              <a:off x="1545759" y="5081543"/>
              <a:ext cx="103100" cy="535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rc11"/>
            <p:cNvSpPr/>
            <p:nvPr/>
          </p:nvSpPr>
          <p:spPr>
            <a:xfrm>
              <a:off x="1545759" y="5081543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rc12"/>
            <p:cNvSpPr/>
            <p:nvPr/>
          </p:nvSpPr>
          <p:spPr>
            <a:xfrm>
              <a:off x="1545759" y="5081543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rc13"/>
            <p:cNvSpPr/>
            <p:nvPr/>
          </p:nvSpPr>
          <p:spPr>
            <a:xfrm>
              <a:off x="1545759" y="5010817"/>
              <a:ext cx="103100" cy="70725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rc14"/>
            <p:cNvSpPr/>
            <p:nvPr/>
          </p:nvSpPr>
          <p:spPr>
            <a:xfrm>
              <a:off x="1545759" y="5010817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rc15"/>
            <p:cNvSpPr/>
            <p:nvPr/>
          </p:nvSpPr>
          <p:spPr>
            <a:xfrm>
              <a:off x="1669479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rc16"/>
            <p:cNvSpPr/>
            <p:nvPr/>
          </p:nvSpPr>
          <p:spPr>
            <a:xfrm>
              <a:off x="1669479" y="5100832"/>
              <a:ext cx="103100" cy="21967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rc17"/>
            <p:cNvSpPr/>
            <p:nvPr/>
          </p:nvSpPr>
          <p:spPr>
            <a:xfrm>
              <a:off x="1669479" y="5076185"/>
              <a:ext cx="103100" cy="24646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rc18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rc19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rc20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rc21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rc22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rc23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rc24"/>
            <p:cNvSpPr/>
            <p:nvPr/>
          </p:nvSpPr>
          <p:spPr>
            <a:xfrm>
              <a:off x="1669479" y="5050466"/>
              <a:ext cx="103100" cy="25718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rc25"/>
            <p:cNvSpPr/>
            <p:nvPr/>
          </p:nvSpPr>
          <p:spPr>
            <a:xfrm>
              <a:off x="1669479" y="5050466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rc26"/>
            <p:cNvSpPr/>
            <p:nvPr/>
          </p:nvSpPr>
          <p:spPr>
            <a:xfrm>
              <a:off x="1793199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rc27"/>
            <p:cNvSpPr/>
            <p:nvPr/>
          </p:nvSpPr>
          <p:spPr>
            <a:xfrm>
              <a:off x="1793199" y="5102975"/>
              <a:ext cx="103100" cy="19824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rc28"/>
            <p:cNvSpPr/>
            <p:nvPr/>
          </p:nvSpPr>
          <p:spPr>
            <a:xfrm>
              <a:off x="1793199" y="5034392"/>
              <a:ext cx="103100" cy="68582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rc29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rc30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rc31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rc32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rc33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rc34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rc35"/>
            <p:cNvSpPr/>
            <p:nvPr/>
          </p:nvSpPr>
          <p:spPr>
            <a:xfrm>
              <a:off x="1793199" y="5032785"/>
              <a:ext cx="103100" cy="1607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rc36"/>
            <p:cNvSpPr/>
            <p:nvPr/>
          </p:nvSpPr>
          <p:spPr>
            <a:xfrm>
              <a:off x="1793199" y="5032785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rc37"/>
            <p:cNvSpPr/>
            <p:nvPr/>
          </p:nvSpPr>
          <p:spPr>
            <a:xfrm>
              <a:off x="1916920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rc38"/>
            <p:cNvSpPr/>
            <p:nvPr/>
          </p:nvSpPr>
          <p:spPr>
            <a:xfrm>
              <a:off x="1916920" y="5101903"/>
              <a:ext cx="103100" cy="20896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rc39"/>
            <p:cNvSpPr/>
            <p:nvPr/>
          </p:nvSpPr>
          <p:spPr>
            <a:xfrm>
              <a:off x="1916920" y="5099760"/>
              <a:ext cx="103100" cy="2143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rc40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rc41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rc42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rc43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rc44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rc45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rc46"/>
            <p:cNvSpPr/>
            <p:nvPr/>
          </p:nvSpPr>
          <p:spPr>
            <a:xfrm>
              <a:off x="1916920" y="5093866"/>
              <a:ext cx="103100" cy="5893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rc47"/>
            <p:cNvSpPr/>
            <p:nvPr/>
          </p:nvSpPr>
          <p:spPr>
            <a:xfrm>
              <a:off x="1916920" y="5093866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rc48"/>
            <p:cNvSpPr/>
            <p:nvPr/>
          </p:nvSpPr>
          <p:spPr>
            <a:xfrm>
              <a:off x="2040640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rc49"/>
            <p:cNvSpPr/>
            <p:nvPr/>
          </p:nvSpPr>
          <p:spPr>
            <a:xfrm>
              <a:off x="2040640" y="5108869"/>
              <a:ext cx="103100" cy="1393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rc50"/>
            <p:cNvSpPr/>
            <p:nvPr/>
          </p:nvSpPr>
          <p:spPr>
            <a:xfrm>
              <a:off x="2040640" y="5108333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rc51"/>
            <p:cNvSpPr/>
            <p:nvPr/>
          </p:nvSpPr>
          <p:spPr>
            <a:xfrm>
              <a:off x="2040640" y="5106725"/>
              <a:ext cx="103100" cy="1607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rc52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rc53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rc54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rc55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rc56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rc57"/>
            <p:cNvSpPr/>
            <p:nvPr/>
          </p:nvSpPr>
          <p:spPr>
            <a:xfrm>
              <a:off x="2040640" y="5105118"/>
              <a:ext cx="103100" cy="1607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rc58"/>
            <p:cNvSpPr/>
            <p:nvPr/>
          </p:nvSpPr>
          <p:spPr>
            <a:xfrm>
              <a:off x="2040640" y="5105118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rc59"/>
            <p:cNvSpPr/>
            <p:nvPr/>
          </p:nvSpPr>
          <p:spPr>
            <a:xfrm>
              <a:off x="2164360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rc60"/>
            <p:cNvSpPr/>
            <p:nvPr/>
          </p:nvSpPr>
          <p:spPr>
            <a:xfrm>
              <a:off x="2164360" y="5117977"/>
              <a:ext cx="103100" cy="4822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rc61"/>
            <p:cNvSpPr/>
            <p:nvPr/>
          </p:nvSpPr>
          <p:spPr>
            <a:xfrm>
              <a:off x="2164360" y="5117977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rc62"/>
            <p:cNvSpPr/>
            <p:nvPr/>
          </p:nvSpPr>
          <p:spPr>
            <a:xfrm>
              <a:off x="2164360" y="5115298"/>
              <a:ext cx="103100" cy="2679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rc63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rc64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rc65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rc66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rc67"/>
            <p:cNvSpPr/>
            <p:nvPr/>
          </p:nvSpPr>
          <p:spPr>
            <a:xfrm>
              <a:off x="2164360" y="5113155"/>
              <a:ext cx="103100" cy="2143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rc68"/>
            <p:cNvSpPr/>
            <p:nvPr/>
          </p:nvSpPr>
          <p:spPr>
            <a:xfrm>
              <a:off x="2164360" y="5111012"/>
              <a:ext cx="103100" cy="2143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rc69"/>
            <p:cNvSpPr/>
            <p:nvPr/>
          </p:nvSpPr>
          <p:spPr>
            <a:xfrm>
              <a:off x="2164360" y="5111012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rc70"/>
            <p:cNvSpPr/>
            <p:nvPr/>
          </p:nvSpPr>
          <p:spPr>
            <a:xfrm>
              <a:off x="2288081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rc71"/>
            <p:cNvSpPr/>
            <p:nvPr/>
          </p:nvSpPr>
          <p:spPr>
            <a:xfrm>
              <a:off x="2288081" y="5122264"/>
              <a:ext cx="103100" cy="535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rc72"/>
            <p:cNvSpPr/>
            <p:nvPr/>
          </p:nvSpPr>
          <p:spPr>
            <a:xfrm>
              <a:off x="2288081" y="5122264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rc73"/>
            <p:cNvSpPr/>
            <p:nvPr/>
          </p:nvSpPr>
          <p:spPr>
            <a:xfrm>
              <a:off x="2288081" y="5121728"/>
              <a:ext cx="103100" cy="535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rc74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rc75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rc76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rc77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rc78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rc79"/>
            <p:cNvSpPr/>
            <p:nvPr/>
          </p:nvSpPr>
          <p:spPr>
            <a:xfrm>
              <a:off x="2288081" y="5119049"/>
              <a:ext cx="103100" cy="2679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rc80"/>
            <p:cNvSpPr/>
            <p:nvPr/>
          </p:nvSpPr>
          <p:spPr>
            <a:xfrm>
              <a:off x="2288081" y="5119049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rc81"/>
            <p:cNvSpPr/>
            <p:nvPr/>
          </p:nvSpPr>
          <p:spPr>
            <a:xfrm>
              <a:off x="2411801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rc82"/>
            <p:cNvSpPr/>
            <p:nvPr/>
          </p:nvSpPr>
          <p:spPr>
            <a:xfrm>
              <a:off x="2411801" y="5122264"/>
              <a:ext cx="103100" cy="535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rc83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rc84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rc85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rc86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rc87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rc88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rc89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rc90"/>
            <p:cNvSpPr/>
            <p:nvPr/>
          </p:nvSpPr>
          <p:spPr>
            <a:xfrm>
              <a:off x="2411801" y="5121192"/>
              <a:ext cx="103100" cy="1071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rc91"/>
            <p:cNvSpPr/>
            <p:nvPr/>
          </p:nvSpPr>
          <p:spPr>
            <a:xfrm>
              <a:off x="2411801" y="5121192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rc92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rc93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rc94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rc95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rc96"/>
            <p:cNvSpPr/>
            <p:nvPr/>
          </p:nvSpPr>
          <p:spPr>
            <a:xfrm>
              <a:off x="2535522" y="5122264"/>
              <a:ext cx="103100" cy="535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rc97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rc98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rc99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rc100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rc101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rc102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rc103"/>
            <p:cNvSpPr/>
            <p:nvPr/>
          </p:nvSpPr>
          <p:spPr>
            <a:xfrm>
              <a:off x="2659242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rc104"/>
            <p:cNvSpPr/>
            <p:nvPr/>
          </p:nvSpPr>
          <p:spPr>
            <a:xfrm>
              <a:off x="2659242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rc105"/>
            <p:cNvSpPr/>
            <p:nvPr/>
          </p:nvSpPr>
          <p:spPr>
            <a:xfrm>
              <a:off x="2659242" y="5122264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rc106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rc107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rc108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rc109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rc110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rc111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rc112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rc113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rc114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rc115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rc116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rc117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rc118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rc119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rc120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rc121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rc122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rc123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rc124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rc125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rc126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rc127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rc128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rc129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rc130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rc131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rc132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rc133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rc134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rc135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rc136"/>
            <p:cNvSpPr/>
            <p:nvPr/>
          </p:nvSpPr>
          <p:spPr>
            <a:xfrm>
              <a:off x="3030403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rc137"/>
            <p:cNvSpPr/>
            <p:nvPr/>
          </p:nvSpPr>
          <p:spPr>
            <a:xfrm>
              <a:off x="3030403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rc138"/>
            <p:cNvSpPr/>
            <p:nvPr/>
          </p:nvSpPr>
          <p:spPr>
            <a:xfrm>
              <a:off x="3030403" y="5121728"/>
              <a:ext cx="103100" cy="1071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rc139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rc140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rc141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rc142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rc143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rc144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rc145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rc146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rc147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rc148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rc149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rc150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rc151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rc152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rc153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rc154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rc155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rc156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rc157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rc158"/>
            <p:cNvSpPr/>
            <p:nvPr/>
          </p:nvSpPr>
          <p:spPr>
            <a:xfrm>
              <a:off x="3277844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rc159"/>
            <p:cNvSpPr/>
            <p:nvPr/>
          </p:nvSpPr>
          <p:spPr>
            <a:xfrm>
              <a:off x="3277844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rc160"/>
            <p:cNvSpPr/>
            <p:nvPr/>
          </p:nvSpPr>
          <p:spPr>
            <a:xfrm>
              <a:off x="3277844" y="5120656"/>
              <a:ext cx="103100" cy="2143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rc161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rc162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rc163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rc164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rc165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rc166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rc167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rc168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7" name="rc169"/>
            <p:cNvSpPr/>
            <p:nvPr/>
          </p:nvSpPr>
          <p:spPr>
            <a:xfrm>
              <a:off x="3401564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8" name="rc170"/>
            <p:cNvSpPr/>
            <p:nvPr/>
          </p:nvSpPr>
          <p:spPr>
            <a:xfrm>
              <a:off x="3401564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9" name="rc171"/>
            <p:cNvSpPr/>
            <p:nvPr/>
          </p:nvSpPr>
          <p:spPr>
            <a:xfrm>
              <a:off x="3401564" y="5122264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0" name="rc172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1" name="rc173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2" name="rc174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3" name="rc175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" name="rc176"/>
            <p:cNvSpPr/>
            <p:nvPr/>
          </p:nvSpPr>
          <p:spPr>
            <a:xfrm>
              <a:off x="3401564" y="5121728"/>
              <a:ext cx="103100" cy="535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5" name="rc177"/>
            <p:cNvSpPr/>
            <p:nvPr/>
          </p:nvSpPr>
          <p:spPr>
            <a:xfrm>
              <a:off x="3401564" y="5121728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6" name="rc178"/>
            <p:cNvSpPr/>
            <p:nvPr/>
          </p:nvSpPr>
          <p:spPr>
            <a:xfrm>
              <a:off x="3401564" y="5121728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7" name="rc179"/>
            <p:cNvSpPr/>
            <p:nvPr/>
          </p:nvSpPr>
          <p:spPr>
            <a:xfrm>
              <a:off x="3401564" y="5121728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8" name="rc180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9" name="rc181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0" name="rc182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rc183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rc184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rc185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" name="rc186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rc187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rc188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7" name="rc189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8" name="rc190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9" name="rc191"/>
            <p:cNvSpPr/>
            <p:nvPr/>
          </p:nvSpPr>
          <p:spPr>
            <a:xfrm>
              <a:off x="3649005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0" name="rc192"/>
            <p:cNvSpPr/>
            <p:nvPr/>
          </p:nvSpPr>
          <p:spPr>
            <a:xfrm>
              <a:off x="3649005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1" name="rc193"/>
            <p:cNvSpPr/>
            <p:nvPr/>
          </p:nvSpPr>
          <p:spPr>
            <a:xfrm>
              <a:off x="3649005" y="5122264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2" name="rc194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3" name="rc195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" name="rc196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5" name="rc197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6" name="rc198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7" name="rc199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8" name="rc200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9" name="rc201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0" name="rc202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1" name="rc203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2" name="rc204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3" name="rc205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4" name="rc206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" name="rc207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6" name="rc208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7" name="rc209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8" name="rc210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9" name="rc211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0" name="rc212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1" name="rc213"/>
            <p:cNvSpPr/>
            <p:nvPr/>
          </p:nvSpPr>
          <p:spPr>
            <a:xfrm>
              <a:off x="3896446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2" name="rc214"/>
            <p:cNvSpPr/>
            <p:nvPr/>
          </p:nvSpPr>
          <p:spPr>
            <a:xfrm>
              <a:off x="3896446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3" name="rc215"/>
            <p:cNvSpPr/>
            <p:nvPr/>
          </p:nvSpPr>
          <p:spPr>
            <a:xfrm>
              <a:off x="3896446" y="5121192"/>
              <a:ext cx="103100" cy="1607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4" name="rc216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" name="rc217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6" name="rc218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7" name="rc219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8" name="rc220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9" name="rc221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0" name="rc222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1" name="rc223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2" name="rc224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3" name="rc225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4" name="rc226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5" name="rc227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6" name="rc228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7" name="rc229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8" name="rc230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" name="rc231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" name="rc232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" name="rc233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" name="rc234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" name="rc235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" name="rc236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" name="rc237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6" name="rc238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7" name="rc239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8" name="rc240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9" name="rc241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0" name="rc242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1" name="rc243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2" name="rc244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3" name="rc245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4" name="rc246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5" name="rc247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6" name="rc248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7" name="rc249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8" name="rc250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9" name="rc251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0" name="rc252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1" name="rc253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2" name="rc254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3" name="rc255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4" name="rc256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5" name="rc257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6" name="rc258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7" name="rc259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8" name="rc260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9" name="rc261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0" name="rc262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1" name="rc263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2" name="rc264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3" name="rc265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4" name="rc266"/>
            <p:cNvSpPr/>
            <p:nvPr/>
          </p:nvSpPr>
          <p:spPr>
            <a:xfrm>
              <a:off x="4391327" y="5079935"/>
              <a:ext cx="103100" cy="42864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5" name="rc267"/>
            <p:cNvSpPr/>
            <p:nvPr/>
          </p:nvSpPr>
          <p:spPr>
            <a:xfrm>
              <a:off x="4391327" y="5079400"/>
              <a:ext cx="103100" cy="535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6" name="rc268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7" name="rc269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8" name="rc270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9" name="rc271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0" name="rc272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1" name="rc273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2" name="rc274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3" name="rc275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4" name="rc276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5" name="rc277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6" name="rc278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7" name="rc279"/>
            <p:cNvSpPr/>
            <p:nvPr/>
          </p:nvSpPr>
          <p:spPr>
            <a:xfrm>
              <a:off x="4638768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8" name="rc280"/>
            <p:cNvSpPr/>
            <p:nvPr/>
          </p:nvSpPr>
          <p:spPr>
            <a:xfrm>
              <a:off x="4638768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9" name="rc281"/>
            <p:cNvSpPr/>
            <p:nvPr/>
          </p:nvSpPr>
          <p:spPr>
            <a:xfrm>
              <a:off x="4638768" y="5119049"/>
              <a:ext cx="103100" cy="375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0" name="rc282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1" name="rc283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2" name="rc284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3" name="rc285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4" name="rc286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5" name="rc287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6" name="rc288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" name="rc289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8" name="rc290"/>
            <p:cNvSpPr/>
            <p:nvPr/>
          </p:nvSpPr>
          <p:spPr>
            <a:xfrm>
              <a:off x="4762488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9" name="rc291"/>
            <p:cNvSpPr/>
            <p:nvPr/>
          </p:nvSpPr>
          <p:spPr>
            <a:xfrm>
              <a:off x="4762488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0" name="rc292"/>
            <p:cNvSpPr/>
            <p:nvPr/>
          </p:nvSpPr>
          <p:spPr>
            <a:xfrm>
              <a:off x="4762488" y="5113691"/>
              <a:ext cx="103100" cy="9108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1" name="rc293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2" name="rc294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3" name="rc295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4" name="rc296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5" name="rc297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6" name="rc298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7" name="rc299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8" name="rc300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9" name="rc301"/>
            <p:cNvSpPr/>
            <p:nvPr/>
          </p:nvSpPr>
          <p:spPr>
            <a:xfrm>
              <a:off x="4886209" y="5121192"/>
              <a:ext cx="103100" cy="1607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0" name="rc302"/>
            <p:cNvSpPr/>
            <p:nvPr/>
          </p:nvSpPr>
          <p:spPr>
            <a:xfrm>
              <a:off x="4886209" y="5121192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1" name="rc303"/>
            <p:cNvSpPr/>
            <p:nvPr/>
          </p:nvSpPr>
          <p:spPr>
            <a:xfrm>
              <a:off x="4886209" y="5115834"/>
              <a:ext cx="103100" cy="5358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2" name="rc304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3" name="rc305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4" name="rc306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5" name="rc307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6" name="rc308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7" name="rc309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8" name="rc310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9" name="rc311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0" name="rc312"/>
            <p:cNvSpPr/>
            <p:nvPr/>
          </p:nvSpPr>
          <p:spPr>
            <a:xfrm>
              <a:off x="5009929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1" name="rc313"/>
            <p:cNvSpPr/>
            <p:nvPr/>
          </p:nvSpPr>
          <p:spPr>
            <a:xfrm>
              <a:off x="5009929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2" name="rc314"/>
            <p:cNvSpPr/>
            <p:nvPr/>
          </p:nvSpPr>
          <p:spPr>
            <a:xfrm>
              <a:off x="5009929" y="5120120"/>
              <a:ext cx="103100" cy="267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3" name="rc315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4" name="rc316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5" name="rc317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6" name="rc318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" name="rc319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" name="rc320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9" name="rc321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0" name="rc322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1" name="rc323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2" name="rc324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3" name="rc325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4" name="rc326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5" name="rc327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6" name="rc328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7" name="rc329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8" name="rc330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9" name="rc331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0" name="rc332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1" name="rc333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2" name="rc334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3" name="rc335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4" name="rc336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5" name="rc337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6" name="rc338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7" name="rc339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8" name="rc340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9" name="rc341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0" name="rc342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1" name="rc343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2" name="rc344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3" name="rc345"/>
            <p:cNvSpPr/>
            <p:nvPr/>
          </p:nvSpPr>
          <p:spPr>
            <a:xfrm>
              <a:off x="5381090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4" name="rc346"/>
            <p:cNvSpPr/>
            <p:nvPr/>
          </p:nvSpPr>
          <p:spPr>
            <a:xfrm>
              <a:off x="5381090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5" name="rc347"/>
            <p:cNvSpPr/>
            <p:nvPr/>
          </p:nvSpPr>
          <p:spPr>
            <a:xfrm>
              <a:off x="5381090" y="5122264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6" name="rc348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7" name="rc349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8" name="rc350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9" name="rc351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0" name="rc352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1" name="rc353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2" name="rc354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3" name="rc355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4" name="rc356"/>
            <p:cNvSpPr/>
            <p:nvPr/>
          </p:nvSpPr>
          <p:spPr>
            <a:xfrm>
              <a:off x="5504811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5" name="rc357"/>
            <p:cNvSpPr/>
            <p:nvPr/>
          </p:nvSpPr>
          <p:spPr>
            <a:xfrm>
              <a:off x="5504811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6" name="rc358"/>
            <p:cNvSpPr/>
            <p:nvPr/>
          </p:nvSpPr>
          <p:spPr>
            <a:xfrm>
              <a:off x="5504811" y="5122264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7" name="rc359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8" name="rc360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9" name="rc361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0" name="rc362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1" name="rc363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2" name="rc364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3" name="rc365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4" name="rc366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5" name="rc367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6" name="rc368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7" name="rc369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8" name="rc370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9" name="rc371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0" name="rc372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1" name="rc373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2" name="rc374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3" name="rc375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4" name="rc376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5" name="rc377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6" name="rc378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7" name="rc379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8" name="rc380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9" name="rc381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0" name="rc382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1" name="rc383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2" name="rc384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3" name="rc385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4" name="rc386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5" name="rc387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6" name="rc388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7" name="rc389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8" name="rc390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9" name="rc391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0" name="rc392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1" name="rc393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2" name="rc394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3" name="rc395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4" name="rc396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5" name="rc397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6" name="rc398"/>
            <p:cNvSpPr/>
            <p:nvPr/>
          </p:nvSpPr>
          <p:spPr>
            <a:xfrm>
              <a:off x="5875972" y="5058503"/>
              <a:ext cx="103100" cy="64296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7" name="rc399"/>
            <p:cNvSpPr/>
            <p:nvPr/>
          </p:nvSpPr>
          <p:spPr>
            <a:xfrm>
              <a:off x="5875972" y="4668976"/>
              <a:ext cx="103100" cy="389527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8" name="rc400"/>
            <p:cNvSpPr/>
            <p:nvPr/>
          </p:nvSpPr>
          <p:spPr>
            <a:xfrm>
              <a:off x="5999692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9" name="rc401"/>
            <p:cNvSpPr/>
            <p:nvPr/>
          </p:nvSpPr>
          <p:spPr>
            <a:xfrm>
              <a:off x="5999692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0" name="rc402"/>
            <p:cNvSpPr/>
            <p:nvPr/>
          </p:nvSpPr>
          <p:spPr>
            <a:xfrm>
              <a:off x="5999692" y="5122264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1" name="rc403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2" name="rc404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3" name="rc405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4" name="rc406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5" name="rc407"/>
            <p:cNvSpPr/>
            <p:nvPr/>
          </p:nvSpPr>
          <p:spPr>
            <a:xfrm>
              <a:off x="5999692" y="5121192"/>
              <a:ext cx="103100" cy="1071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6" name="rc408"/>
            <p:cNvSpPr/>
            <p:nvPr/>
          </p:nvSpPr>
          <p:spPr>
            <a:xfrm>
              <a:off x="5999692" y="5121192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7" name="rc409"/>
            <p:cNvSpPr/>
            <p:nvPr/>
          </p:nvSpPr>
          <p:spPr>
            <a:xfrm>
              <a:off x="5999692" y="5121192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8" name="rc410"/>
            <p:cNvSpPr/>
            <p:nvPr/>
          </p:nvSpPr>
          <p:spPr>
            <a:xfrm>
              <a:off x="5999692" y="5121192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9" name="rc411"/>
            <p:cNvSpPr/>
            <p:nvPr/>
          </p:nvSpPr>
          <p:spPr>
            <a:xfrm>
              <a:off x="6123413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0" name="rc412"/>
            <p:cNvSpPr/>
            <p:nvPr/>
          </p:nvSpPr>
          <p:spPr>
            <a:xfrm>
              <a:off x="6123413" y="5118513"/>
              <a:ext cx="103100" cy="4286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1" name="rc413"/>
            <p:cNvSpPr/>
            <p:nvPr/>
          </p:nvSpPr>
          <p:spPr>
            <a:xfrm>
              <a:off x="6123413" y="5117441"/>
              <a:ext cx="103100" cy="1071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2" name="rc414"/>
            <p:cNvSpPr/>
            <p:nvPr/>
          </p:nvSpPr>
          <p:spPr>
            <a:xfrm>
              <a:off x="6123413" y="5117441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3" name="rc415"/>
            <p:cNvSpPr/>
            <p:nvPr/>
          </p:nvSpPr>
          <p:spPr>
            <a:xfrm>
              <a:off x="6123413" y="5116906"/>
              <a:ext cx="103100" cy="535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4" name="rc416"/>
            <p:cNvSpPr/>
            <p:nvPr/>
          </p:nvSpPr>
          <p:spPr>
            <a:xfrm>
              <a:off x="6123413" y="5116906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5" name="rc417"/>
            <p:cNvSpPr/>
            <p:nvPr/>
          </p:nvSpPr>
          <p:spPr>
            <a:xfrm>
              <a:off x="6123413" y="5115298"/>
              <a:ext cx="103100" cy="1607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6" name="rc418"/>
            <p:cNvSpPr/>
            <p:nvPr/>
          </p:nvSpPr>
          <p:spPr>
            <a:xfrm>
              <a:off x="6123413" y="5115298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7" name="rc419"/>
            <p:cNvSpPr/>
            <p:nvPr/>
          </p:nvSpPr>
          <p:spPr>
            <a:xfrm>
              <a:off x="6123413" y="5114227"/>
              <a:ext cx="103100" cy="1071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8" name="rc420"/>
            <p:cNvSpPr/>
            <p:nvPr/>
          </p:nvSpPr>
          <p:spPr>
            <a:xfrm>
              <a:off x="6123413" y="5114227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9" name="rc421"/>
            <p:cNvSpPr/>
            <p:nvPr/>
          </p:nvSpPr>
          <p:spPr>
            <a:xfrm>
              <a:off x="6123413" y="5114227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0" name="rc422"/>
            <p:cNvSpPr/>
            <p:nvPr/>
          </p:nvSpPr>
          <p:spPr>
            <a:xfrm>
              <a:off x="6247133" y="5121192"/>
              <a:ext cx="103100" cy="1607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1" name="rc423"/>
            <p:cNvSpPr/>
            <p:nvPr/>
          </p:nvSpPr>
          <p:spPr>
            <a:xfrm>
              <a:off x="6247133" y="5081543"/>
              <a:ext cx="103100" cy="39649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2" name="rc424"/>
            <p:cNvSpPr/>
            <p:nvPr/>
          </p:nvSpPr>
          <p:spPr>
            <a:xfrm>
              <a:off x="6247133" y="5081007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3" name="rc425"/>
            <p:cNvSpPr/>
            <p:nvPr/>
          </p:nvSpPr>
          <p:spPr>
            <a:xfrm>
              <a:off x="6247133" y="5081007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4" name="rc426"/>
            <p:cNvSpPr/>
            <p:nvPr/>
          </p:nvSpPr>
          <p:spPr>
            <a:xfrm>
              <a:off x="6247133" y="5078328"/>
              <a:ext cx="103100" cy="2679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5" name="rc427"/>
            <p:cNvSpPr/>
            <p:nvPr/>
          </p:nvSpPr>
          <p:spPr>
            <a:xfrm>
              <a:off x="6247133" y="5078328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6" name="rc428"/>
            <p:cNvSpPr/>
            <p:nvPr/>
          </p:nvSpPr>
          <p:spPr>
            <a:xfrm>
              <a:off x="6247133" y="5077792"/>
              <a:ext cx="103100" cy="535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7" name="rc429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8" name="rc430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9" name="rc431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0" name="rc432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1" name="rc433"/>
            <p:cNvSpPr/>
            <p:nvPr/>
          </p:nvSpPr>
          <p:spPr>
            <a:xfrm>
              <a:off x="6370853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2" name="rc434"/>
            <p:cNvSpPr/>
            <p:nvPr/>
          </p:nvSpPr>
          <p:spPr>
            <a:xfrm>
              <a:off x="6370853" y="5053145"/>
              <a:ext cx="103100" cy="69654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3" name="rc435"/>
            <p:cNvSpPr/>
            <p:nvPr/>
          </p:nvSpPr>
          <p:spPr>
            <a:xfrm>
              <a:off x="6370853" y="5051002"/>
              <a:ext cx="103100" cy="2143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4" name="rc436"/>
            <p:cNvSpPr/>
            <p:nvPr/>
          </p:nvSpPr>
          <p:spPr>
            <a:xfrm>
              <a:off x="6370853" y="5051002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5" name="rc437"/>
            <p:cNvSpPr/>
            <p:nvPr/>
          </p:nvSpPr>
          <p:spPr>
            <a:xfrm>
              <a:off x="6370853" y="5041894"/>
              <a:ext cx="103100" cy="9108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6" name="rc438"/>
            <p:cNvSpPr/>
            <p:nvPr/>
          </p:nvSpPr>
          <p:spPr>
            <a:xfrm>
              <a:off x="6370853" y="504189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7" name="rc439"/>
            <p:cNvSpPr/>
            <p:nvPr/>
          </p:nvSpPr>
          <p:spPr>
            <a:xfrm>
              <a:off x="6370853" y="5041358"/>
              <a:ext cx="103100" cy="535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8" name="rc440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9" name="rc441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0" name="rc442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1" name="rc443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2" name="rc444"/>
            <p:cNvSpPr/>
            <p:nvPr/>
          </p:nvSpPr>
          <p:spPr>
            <a:xfrm>
              <a:off x="6494574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3" name="rc445"/>
            <p:cNvSpPr/>
            <p:nvPr/>
          </p:nvSpPr>
          <p:spPr>
            <a:xfrm>
              <a:off x="6494574" y="4971704"/>
              <a:ext cx="103100" cy="151095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4" name="rc446"/>
            <p:cNvSpPr/>
            <p:nvPr/>
          </p:nvSpPr>
          <p:spPr>
            <a:xfrm>
              <a:off x="6494574" y="4969025"/>
              <a:ext cx="103100" cy="267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5" name="rc447"/>
            <p:cNvSpPr/>
            <p:nvPr/>
          </p:nvSpPr>
          <p:spPr>
            <a:xfrm>
              <a:off x="6494574" y="4969025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6" name="rc448"/>
            <p:cNvSpPr/>
            <p:nvPr/>
          </p:nvSpPr>
          <p:spPr>
            <a:xfrm>
              <a:off x="6494574" y="4966881"/>
              <a:ext cx="103100" cy="2143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7" name="rc449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8" name="rc450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9" name="rc451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0" name="rc452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" name="rc453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2" name="rc454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3" name="rc455"/>
            <p:cNvSpPr/>
            <p:nvPr/>
          </p:nvSpPr>
          <p:spPr>
            <a:xfrm>
              <a:off x="6618294" y="5122264"/>
              <a:ext cx="103100" cy="535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4" name="rc456"/>
            <p:cNvSpPr/>
            <p:nvPr/>
          </p:nvSpPr>
          <p:spPr>
            <a:xfrm>
              <a:off x="6618294" y="5022069"/>
              <a:ext cx="103100" cy="100194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5" name="rc457"/>
            <p:cNvSpPr/>
            <p:nvPr/>
          </p:nvSpPr>
          <p:spPr>
            <a:xfrm>
              <a:off x="6618294" y="5019926"/>
              <a:ext cx="103100" cy="2143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6" name="rc458"/>
            <p:cNvSpPr/>
            <p:nvPr/>
          </p:nvSpPr>
          <p:spPr>
            <a:xfrm>
              <a:off x="6618294" y="5019926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7" name="rc459"/>
            <p:cNvSpPr/>
            <p:nvPr/>
          </p:nvSpPr>
          <p:spPr>
            <a:xfrm>
              <a:off x="6618294" y="5014032"/>
              <a:ext cx="103100" cy="5893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8" name="rc460"/>
            <p:cNvSpPr/>
            <p:nvPr/>
          </p:nvSpPr>
          <p:spPr>
            <a:xfrm>
              <a:off x="6618294" y="5014032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9" name="rc461"/>
            <p:cNvSpPr/>
            <p:nvPr/>
          </p:nvSpPr>
          <p:spPr>
            <a:xfrm>
              <a:off x="6618294" y="5014032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0" name="rc462"/>
            <p:cNvSpPr/>
            <p:nvPr/>
          </p:nvSpPr>
          <p:spPr>
            <a:xfrm>
              <a:off x="6618294" y="5014032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1" name="rc463"/>
            <p:cNvSpPr/>
            <p:nvPr/>
          </p:nvSpPr>
          <p:spPr>
            <a:xfrm>
              <a:off x="6618294" y="5013496"/>
              <a:ext cx="103100" cy="535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2" name="rc464"/>
            <p:cNvSpPr/>
            <p:nvPr/>
          </p:nvSpPr>
          <p:spPr>
            <a:xfrm>
              <a:off x="6618294" y="5013496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3" name="rc465"/>
            <p:cNvSpPr/>
            <p:nvPr/>
          </p:nvSpPr>
          <p:spPr>
            <a:xfrm>
              <a:off x="6618294" y="5013496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4" name="rc466"/>
            <p:cNvSpPr/>
            <p:nvPr/>
          </p:nvSpPr>
          <p:spPr>
            <a:xfrm>
              <a:off x="6742015" y="5120656"/>
              <a:ext cx="103100" cy="2143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5" name="rc467"/>
            <p:cNvSpPr/>
            <p:nvPr/>
          </p:nvSpPr>
          <p:spPr>
            <a:xfrm>
              <a:off x="6742015" y="4915444"/>
              <a:ext cx="103100" cy="205211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6" name="rc468"/>
            <p:cNvSpPr/>
            <p:nvPr/>
          </p:nvSpPr>
          <p:spPr>
            <a:xfrm>
              <a:off x="6742015" y="4914373"/>
              <a:ext cx="103100" cy="1071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7" name="rc469"/>
            <p:cNvSpPr/>
            <p:nvPr/>
          </p:nvSpPr>
          <p:spPr>
            <a:xfrm>
              <a:off x="6742015" y="4914373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8" name="rc470"/>
            <p:cNvSpPr/>
            <p:nvPr/>
          </p:nvSpPr>
          <p:spPr>
            <a:xfrm>
              <a:off x="6742015" y="4903657"/>
              <a:ext cx="103100" cy="10716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9" name="rc471"/>
            <p:cNvSpPr/>
            <p:nvPr/>
          </p:nvSpPr>
          <p:spPr>
            <a:xfrm>
              <a:off x="6742015" y="4903657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0" name="rc472"/>
            <p:cNvSpPr/>
            <p:nvPr/>
          </p:nvSpPr>
          <p:spPr>
            <a:xfrm>
              <a:off x="6742015" y="4903657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" name="rc473"/>
            <p:cNvSpPr/>
            <p:nvPr/>
          </p:nvSpPr>
          <p:spPr>
            <a:xfrm>
              <a:off x="6742015" y="4903657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2" name="rc474"/>
            <p:cNvSpPr/>
            <p:nvPr/>
          </p:nvSpPr>
          <p:spPr>
            <a:xfrm>
              <a:off x="6742015" y="4903121"/>
              <a:ext cx="103100" cy="535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3" name="rc475"/>
            <p:cNvSpPr/>
            <p:nvPr/>
          </p:nvSpPr>
          <p:spPr>
            <a:xfrm>
              <a:off x="6742015" y="4903121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4" name="rc476"/>
            <p:cNvSpPr/>
            <p:nvPr/>
          </p:nvSpPr>
          <p:spPr>
            <a:xfrm>
              <a:off x="6742015" y="4903121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5" name="rc477"/>
            <p:cNvSpPr/>
            <p:nvPr/>
          </p:nvSpPr>
          <p:spPr>
            <a:xfrm>
              <a:off x="6865735" y="5121192"/>
              <a:ext cx="103100" cy="1607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6" name="rc478"/>
            <p:cNvSpPr/>
            <p:nvPr/>
          </p:nvSpPr>
          <p:spPr>
            <a:xfrm>
              <a:off x="6865735" y="5070827"/>
              <a:ext cx="103100" cy="50365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7" name="rc479"/>
            <p:cNvSpPr/>
            <p:nvPr/>
          </p:nvSpPr>
          <p:spPr>
            <a:xfrm>
              <a:off x="6865735" y="5069755"/>
              <a:ext cx="103100" cy="1071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8" name="rc480"/>
            <p:cNvSpPr/>
            <p:nvPr/>
          </p:nvSpPr>
          <p:spPr>
            <a:xfrm>
              <a:off x="6865735" y="5069755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9" name="rc481"/>
            <p:cNvSpPr/>
            <p:nvPr/>
          </p:nvSpPr>
          <p:spPr>
            <a:xfrm>
              <a:off x="6865735" y="5056896"/>
              <a:ext cx="103100" cy="12859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0" name="rc482"/>
            <p:cNvSpPr/>
            <p:nvPr/>
          </p:nvSpPr>
          <p:spPr>
            <a:xfrm>
              <a:off x="6865735" y="5056896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1" name="rc483"/>
            <p:cNvSpPr/>
            <p:nvPr/>
          </p:nvSpPr>
          <p:spPr>
            <a:xfrm>
              <a:off x="6865735" y="5056896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2" name="rc484"/>
            <p:cNvSpPr/>
            <p:nvPr/>
          </p:nvSpPr>
          <p:spPr>
            <a:xfrm>
              <a:off x="6865735" y="5056896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3" name="rc485"/>
            <p:cNvSpPr/>
            <p:nvPr/>
          </p:nvSpPr>
          <p:spPr>
            <a:xfrm>
              <a:off x="6865735" y="5048323"/>
              <a:ext cx="103100" cy="8572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4" name="rc486"/>
            <p:cNvSpPr/>
            <p:nvPr/>
          </p:nvSpPr>
          <p:spPr>
            <a:xfrm>
              <a:off x="6865735" y="5048323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5" name="rc487"/>
            <p:cNvSpPr/>
            <p:nvPr/>
          </p:nvSpPr>
          <p:spPr>
            <a:xfrm>
              <a:off x="6865735" y="5048323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6" name="rc488"/>
            <p:cNvSpPr/>
            <p:nvPr/>
          </p:nvSpPr>
          <p:spPr>
            <a:xfrm>
              <a:off x="6989455" y="5121192"/>
              <a:ext cx="103100" cy="1607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7" name="rc489"/>
            <p:cNvSpPr/>
            <p:nvPr/>
          </p:nvSpPr>
          <p:spPr>
            <a:xfrm>
              <a:off x="6989455" y="4812035"/>
              <a:ext cx="103100" cy="309157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8" name="rc490"/>
            <p:cNvSpPr/>
            <p:nvPr/>
          </p:nvSpPr>
          <p:spPr>
            <a:xfrm>
              <a:off x="6989455" y="4810427"/>
              <a:ext cx="103100" cy="1607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9" name="rc491"/>
            <p:cNvSpPr/>
            <p:nvPr/>
          </p:nvSpPr>
          <p:spPr>
            <a:xfrm>
              <a:off x="6989455" y="4810427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0" name="rc492"/>
            <p:cNvSpPr/>
            <p:nvPr/>
          </p:nvSpPr>
          <p:spPr>
            <a:xfrm>
              <a:off x="6989455" y="4788460"/>
              <a:ext cx="103100" cy="21967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1" name="rc493"/>
            <p:cNvSpPr/>
            <p:nvPr/>
          </p:nvSpPr>
          <p:spPr>
            <a:xfrm>
              <a:off x="6989455" y="478846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2" name="rc494"/>
            <p:cNvSpPr/>
            <p:nvPr/>
          </p:nvSpPr>
          <p:spPr>
            <a:xfrm>
              <a:off x="6989455" y="478846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3" name="rc495"/>
            <p:cNvSpPr/>
            <p:nvPr/>
          </p:nvSpPr>
          <p:spPr>
            <a:xfrm>
              <a:off x="6989455" y="478846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4" name="rc496"/>
            <p:cNvSpPr/>
            <p:nvPr/>
          </p:nvSpPr>
          <p:spPr>
            <a:xfrm>
              <a:off x="6989455" y="4777208"/>
              <a:ext cx="103100" cy="11251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5" name="rc497"/>
            <p:cNvSpPr/>
            <p:nvPr/>
          </p:nvSpPr>
          <p:spPr>
            <a:xfrm>
              <a:off x="6989455" y="4777208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6" name="rc498"/>
            <p:cNvSpPr/>
            <p:nvPr/>
          </p:nvSpPr>
          <p:spPr>
            <a:xfrm>
              <a:off x="6989455" y="4777208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7" name="rc499"/>
            <p:cNvSpPr/>
            <p:nvPr/>
          </p:nvSpPr>
          <p:spPr>
            <a:xfrm>
              <a:off x="7113176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8" name="rc500"/>
            <p:cNvSpPr/>
            <p:nvPr/>
          </p:nvSpPr>
          <p:spPr>
            <a:xfrm>
              <a:off x="7113176" y="3749005"/>
              <a:ext cx="103100" cy="1373794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9" name="rc501"/>
            <p:cNvSpPr/>
            <p:nvPr/>
          </p:nvSpPr>
          <p:spPr>
            <a:xfrm>
              <a:off x="7113176" y="3748469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0" name="rc502"/>
            <p:cNvSpPr/>
            <p:nvPr/>
          </p:nvSpPr>
          <p:spPr>
            <a:xfrm>
              <a:off x="7113176" y="3748469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1" name="rc503"/>
            <p:cNvSpPr/>
            <p:nvPr/>
          </p:nvSpPr>
          <p:spPr>
            <a:xfrm>
              <a:off x="7113176" y="3725430"/>
              <a:ext cx="103100" cy="23039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2" name="rc504"/>
            <p:cNvSpPr/>
            <p:nvPr/>
          </p:nvSpPr>
          <p:spPr>
            <a:xfrm>
              <a:off x="7113176" y="372543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3" name="rc505"/>
            <p:cNvSpPr/>
            <p:nvPr/>
          </p:nvSpPr>
          <p:spPr>
            <a:xfrm>
              <a:off x="7113176" y="372543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" name="rc506"/>
            <p:cNvSpPr/>
            <p:nvPr/>
          </p:nvSpPr>
          <p:spPr>
            <a:xfrm>
              <a:off x="7113176" y="372543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" name="rc507"/>
            <p:cNvSpPr/>
            <p:nvPr/>
          </p:nvSpPr>
          <p:spPr>
            <a:xfrm>
              <a:off x="7113176" y="3724894"/>
              <a:ext cx="103100" cy="535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6" name="rc508"/>
            <p:cNvSpPr/>
            <p:nvPr/>
          </p:nvSpPr>
          <p:spPr>
            <a:xfrm>
              <a:off x="7113176" y="3724894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7" name="rc509"/>
            <p:cNvSpPr/>
            <p:nvPr/>
          </p:nvSpPr>
          <p:spPr>
            <a:xfrm>
              <a:off x="7113176" y="3724894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8" name="rc510"/>
            <p:cNvSpPr/>
            <p:nvPr/>
          </p:nvSpPr>
          <p:spPr>
            <a:xfrm>
              <a:off x="7236896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9" name="rc511"/>
            <p:cNvSpPr/>
            <p:nvPr/>
          </p:nvSpPr>
          <p:spPr>
            <a:xfrm>
              <a:off x="7236896" y="1946570"/>
              <a:ext cx="103100" cy="3176229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0" name="rc512"/>
            <p:cNvSpPr/>
            <p:nvPr/>
          </p:nvSpPr>
          <p:spPr>
            <a:xfrm>
              <a:off x="7236896" y="1945498"/>
              <a:ext cx="103100" cy="1071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1" name="rc513"/>
            <p:cNvSpPr/>
            <p:nvPr/>
          </p:nvSpPr>
          <p:spPr>
            <a:xfrm>
              <a:off x="7236896" y="1943891"/>
              <a:ext cx="103100" cy="1607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2" name="rc514"/>
            <p:cNvSpPr/>
            <p:nvPr/>
          </p:nvSpPr>
          <p:spPr>
            <a:xfrm>
              <a:off x="7236896" y="1933711"/>
              <a:ext cx="103100" cy="1018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3" name="rc515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4" name="rc516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5" name="rc517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6" name="rc518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7" name="rc519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8" name="rc520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9" name="rc521"/>
            <p:cNvSpPr/>
            <p:nvPr/>
          </p:nvSpPr>
          <p:spPr>
            <a:xfrm>
              <a:off x="7360616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0" name="rc522"/>
            <p:cNvSpPr/>
            <p:nvPr/>
          </p:nvSpPr>
          <p:spPr>
            <a:xfrm>
              <a:off x="7360616" y="5069755"/>
              <a:ext cx="103100" cy="53044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1" name="rc523"/>
            <p:cNvSpPr/>
            <p:nvPr/>
          </p:nvSpPr>
          <p:spPr>
            <a:xfrm>
              <a:off x="7360616" y="5069219"/>
              <a:ext cx="103100" cy="535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2" name="rc524"/>
            <p:cNvSpPr/>
            <p:nvPr/>
          </p:nvSpPr>
          <p:spPr>
            <a:xfrm>
              <a:off x="7360616" y="5058503"/>
              <a:ext cx="103100" cy="10716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3" name="rc525"/>
            <p:cNvSpPr/>
            <p:nvPr/>
          </p:nvSpPr>
          <p:spPr>
            <a:xfrm>
              <a:off x="7360616" y="5045644"/>
              <a:ext cx="103100" cy="12859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4" name="rc526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5" name="rc527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6" name="rc528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7" name="rc529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8" name="rc530"/>
            <p:cNvSpPr/>
            <p:nvPr/>
          </p:nvSpPr>
          <p:spPr>
            <a:xfrm>
              <a:off x="7360616" y="4846326"/>
              <a:ext cx="103100" cy="199318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9" name="rc531"/>
            <p:cNvSpPr/>
            <p:nvPr/>
          </p:nvSpPr>
          <p:spPr>
            <a:xfrm>
              <a:off x="7360616" y="1809405"/>
              <a:ext cx="103100" cy="3036921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0" name="rc532"/>
            <p:cNvSpPr/>
            <p:nvPr/>
          </p:nvSpPr>
          <p:spPr>
            <a:xfrm>
              <a:off x="7484337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1" name="rc533"/>
            <p:cNvSpPr/>
            <p:nvPr/>
          </p:nvSpPr>
          <p:spPr>
            <a:xfrm>
              <a:off x="7484337" y="5114762"/>
              <a:ext cx="103100" cy="8037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2" name="rc534"/>
            <p:cNvSpPr/>
            <p:nvPr/>
          </p:nvSpPr>
          <p:spPr>
            <a:xfrm>
              <a:off x="7484337" y="5111012"/>
              <a:ext cx="103100" cy="375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3" name="rc535"/>
            <p:cNvSpPr/>
            <p:nvPr/>
          </p:nvSpPr>
          <p:spPr>
            <a:xfrm>
              <a:off x="7484337" y="5109940"/>
              <a:ext cx="103100" cy="1071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4" name="rc536"/>
            <p:cNvSpPr/>
            <p:nvPr/>
          </p:nvSpPr>
          <p:spPr>
            <a:xfrm>
              <a:off x="7484337" y="5092259"/>
              <a:ext cx="103100" cy="17681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5" name="rc537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6" name="rc538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7" name="rc539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8" name="rc540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9" name="rc541"/>
            <p:cNvSpPr/>
            <p:nvPr/>
          </p:nvSpPr>
          <p:spPr>
            <a:xfrm>
              <a:off x="7484337" y="5064397"/>
              <a:ext cx="103100" cy="27861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0" name="rc542"/>
            <p:cNvSpPr/>
            <p:nvPr/>
          </p:nvSpPr>
          <p:spPr>
            <a:xfrm>
              <a:off x="7484337" y="5064397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1" name="rc543"/>
            <p:cNvSpPr/>
            <p:nvPr/>
          </p:nvSpPr>
          <p:spPr>
            <a:xfrm>
              <a:off x="7608057" y="5121728"/>
              <a:ext cx="103100" cy="1071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2" name="rc544"/>
            <p:cNvSpPr/>
            <p:nvPr/>
          </p:nvSpPr>
          <p:spPr>
            <a:xfrm>
              <a:off x="7608057" y="5097617"/>
              <a:ext cx="103100" cy="24111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3" name="rc545"/>
            <p:cNvSpPr/>
            <p:nvPr/>
          </p:nvSpPr>
          <p:spPr>
            <a:xfrm>
              <a:off x="7608057" y="5090116"/>
              <a:ext cx="103100" cy="7501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4" name="rc546"/>
            <p:cNvSpPr/>
            <p:nvPr/>
          </p:nvSpPr>
          <p:spPr>
            <a:xfrm>
              <a:off x="7608057" y="5089580"/>
              <a:ext cx="103100" cy="535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5" name="rc547"/>
            <p:cNvSpPr/>
            <p:nvPr/>
          </p:nvSpPr>
          <p:spPr>
            <a:xfrm>
              <a:off x="7608057" y="5076721"/>
              <a:ext cx="103100" cy="12859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6" name="rc548"/>
            <p:cNvSpPr/>
            <p:nvPr/>
          </p:nvSpPr>
          <p:spPr>
            <a:xfrm>
              <a:off x="7608057" y="5075113"/>
              <a:ext cx="103100" cy="1607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7" name="rc549"/>
            <p:cNvSpPr/>
            <p:nvPr/>
          </p:nvSpPr>
          <p:spPr>
            <a:xfrm>
              <a:off x="7608057" y="5074577"/>
              <a:ext cx="103100" cy="535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8" name="rc550"/>
            <p:cNvSpPr/>
            <p:nvPr/>
          </p:nvSpPr>
          <p:spPr>
            <a:xfrm>
              <a:off x="7608057" y="5073506"/>
              <a:ext cx="103100" cy="1071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9" name="rc551"/>
            <p:cNvSpPr/>
            <p:nvPr/>
          </p:nvSpPr>
          <p:spPr>
            <a:xfrm>
              <a:off x="7608057" y="5073506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0" name="rc552"/>
            <p:cNvSpPr/>
            <p:nvPr/>
          </p:nvSpPr>
          <p:spPr>
            <a:xfrm>
              <a:off x="7608057" y="4990992"/>
              <a:ext cx="103100" cy="82513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1" name="rc553"/>
            <p:cNvSpPr/>
            <p:nvPr/>
          </p:nvSpPr>
          <p:spPr>
            <a:xfrm>
              <a:off x="7608057" y="4990992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2" name="rc554"/>
            <p:cNvSpPr/>
            <p:nvPr/>
          </p:nvSpPr>
          <p:spPr>
            <a:xfrm>
              <a:off x="7731778" y="5122264"/>
              <a:ext cx="103100" cy="535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3" name="rc555"/>
            <p:cNvSpPr/>
            <p:nvPr/>
          </p:nvSpPr>
          <p:spPr>
            <a:xfrm>
              <a:off x="7731778" y="5103511"/>
              <a:ext cx="103100" cy="18753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4" name="rc556"/>
            <p:cNvSpPr/>
            <p:nvPr/>
          </p:nvSpPr>
          <p:spPr>
            <a:xfrm>
              <a:off x="7731778" y="5093866"/>
              <a:ext cx="103100" cy="9644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5" name="rc557"/>
            <p:cNvSpPr/>
            <p:nvPr/>
          </p:nvSpPr>
          <p:spPr>
            <a:xfrm>
              <a:off x="7731778" y="5093866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6" name="rc558"/>
            <p:cNvSpPr/>
            <p:nvPr/>
          </p:nvSpPr>
          <p:spPr>
            <a:xfrm>
              <a:off x="7731778" y="5081007"/>
              <a:ext cx="103100" cy="12859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7" name="rc559"/>
            <p:cNvSpPr/>
            <p:nvPr/>
          </p:nvSpPr>
          <p:spPr>
            <a:xfrm>
              <a:off x="7731778" y="5077256"/>
              <a:ext cx="103100" cy="375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8" name="rc560"/>
            <p:cNvSpPr/>
            <p:nvPr/>
          </p:nvSpPr>
          <p:spPr>
            <a:xfrm>
              <a:off x="7731778" y="5077256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9" name="rc561"/>
            <p:cNvSpPr/>
            <p:nvPr/>
          </p:nvSpPr>
          <p:spPr>
            <a:xfrm>
              <a:off x="7731778" y="5076721"/>
              <a:ext cx="103100" cy="535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0" name="rc562"/>
            <p:cNvSpPr/>
            <p:nvPr/>
          </p:nvSpPr>
          <p:spPr>
            <a:xfrm>
              <a:off x="7731778" y="5076185"/>
              <a:ext cx="103100" cy="535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1" name="rc563"/>
            <p:cNvSpPr/>
            <p:nvPr/>
          </p:nvSpPr>
          <p:spPr>
            <a:xfrm>
              <a:off x="7731778" y="4979205"/>
              <a:ext cx="103100" cy="9698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2" name="rc564"/>
            <p:cNvSpPr/>
            <p:nvPr/>
          </p:nvSpPr>
          <p:spPr>
            <a:xfrm>
              <a:off x="7731778" y="4979205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3" name="rc565"/>
            <p:cNvSpPr/>
            <p:nvPr/>
          </p:nvSpPr>
          <p:spPr>
            <a:xfrm>
              <a:off x="7855498" y="5122264"/>
              <a:ext cx="103100" cy="535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4" name="rc566"/>
            <p:cNvSpPr/>
            <p:nvPr/>
          </p:nvSpPr>
          <p:spPr>
            <a:xfrm>
              <a:off x="7855498" y="5109404"/>
              <a:ext cx="103100" cy="12859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5" name="rc567"/>
            <p:cNvSpPr/>
            <p:nvPr/>
          </p:nvSpPr>
          <p:spPr>
            <a:xfrm>
              <a:off x="7855498" y="5104582"/>
              <a:ext cx="103100" cy="4822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6" name="rc568"/>
            <p:cNvSpPr/>
            <p:nvPr/>
          </p:nvSpPr>
          <p:spPr>
            <a:xfrm>
              <a:off x="7855498" y="5104582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7" name="rc569"/>
            <p:cNvSpPr/>
            <p:nvPr/>
          </p:nvSpPr>
          <p:spPr>
            <a:xfrm>
              <a:off x="7855498" y="5092795"/>
              <a:ext cx="103100" cy="11787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8" name="rc570"/>
            <p:cNvSpPr/>
            <p:nvPr/>
          </p:nvSpPr>
          <p:spPr>
            <a:xfrm>
              <a:off x="7855498" y="5092795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9" name="rc571"/>
            <p:cNvSpPr/>
            <p:nvPr/>
          </p:nvSpPr>
          <p:spPr>
            <a:xfrm>
              <a:off x="7855498" y="5092795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0" name="rc572"/>
            <p:cNvSpPr/>
            <p:nvPr/>
          </p:nvSpPr>
          <p:spPr>
            <a:xfrm>
              <a:off x="7855498" y="5090116"/>
              <a:ext cx="103100" cy="2679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1" name="rc573"/>
            <p:cNvSpPr/>
            <p:nvPr/>
          </p:nvSpPr>
          <p:spPr>
            <a:xfrm>
              <a:off x="7855498" y="5089580"/>
              <a:ext cx="103100" cy="535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2" name="rc574"/>
            <p:cNvSpPr/>
            <p:nvPr/>
          </p:nvSpPr>
          <p:spPr>
            <a:xfrm>
              <a:off x="7855498" y="4919731"/>
              <a:ext cx="103100" cy="169848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3" name="rc575"/>
            <p:cNvSpPr/>
            <p:nvPr/>
          </p:nvSpPr>
          <p:spPr>
            <a:xfrm>
              <a:off x="7855498" y="4919731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4" name="rc576"/>
            <p:cNvSpPr/>
            <p:nvPr/>
          </p:nvSpPr>
          <p:spPr>
            <a:xfrm>
              <a:off x="7979218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5" name="rc577"/>
            <p:cNvSpPr/>
            <p:nvPr/>
          </p:nvSpPr>
          <p:spPr>
            <a:xfrm>
              <a:off x="7979218" y="5105654"/>
              <a:ext cx="103100" cy="17145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6" name="rc578"/>
            <p:cNvSpPr/>
            <p:nvPr/>
          </p:nvSpPr>
          <p:spPr>
            <a:xfrm>
              <a:off x="7979218" y="5095474"/>
              <a:ext cx="103100" cy="1018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7" name="rc579"/>
            <p:cNvSpPr/>
            <p:nvPr/>
          </p:nvSpPr>
          <p:spPr>
            <a:xfrm>
              <a:off x="7979218" y="5094938"/>
              <a:ext cx="103100" cy="535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8" name="rc580"/>
            <p:cNvSpPr/>
            <p:nvPr/>
          </p:nvSpPr>
          <p:spPr>
            <a:xfrm>
              <a:off x="7979218" y="5083150"/>
              <a:ext cx="103100" cy="11787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9" name="rc581"/>
            <p:cNvSpPr/>
            <p:nvPr/>
          </p:nvSpPr>
          <p:spPr>
            <a:xfrm>
              <a:off x="7979218" y="508315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0" name="rc582"/>
            <p:cNvSpPr/>
            <p:nvPr/>
          </p:nvSpPr>
          <p:spPr>
            <a:xfrm>
              <a:off x="7979218" y="5082614"/>
              <a:ext cx="103100" cy="535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1" name="rc583"/>
            <p:cNvSpPr/>
            <p:nvPr/>
          </p:nvSpPr>
          <p:spPr>
            <a:xfrm>
              <a:off x="7979218" y="5081007"/>
              <a:ext cx="103100" cy="1607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2" name="rc584"/>
            <p:cNvSpPr/>
            <p:nvPr/>
          </p:nvSpPr>
          <p:spPr>
            <a:xfrm>
              <a:off x="7979218" y="5081007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3" name="rc585"/>
            <p:cNvSpPr/>
            <p:nvPr/>
          </p:nvSpPr>
          <p:spPr>
            <a:xfrm>
              <a:off x="7979218" y="4932590"/>
              <a:ext cx="103100" cy="148416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" name="rc586"/>
            <p:cNvSpPr/>
            <p:nvPr/>
          </p:nvSpPr>
          <p:spPr>
            <a:xfrm>
              <a:off x="7979218" y="493259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5" name="rc587"/>
            <p:cNvSpPr/>
            <p:nvPr/>
          </p:nvSpPr>
          <p:spPr>
            <a:xfrm>
              <a:off x="8102939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6" name="rc588"/>
            <p:cNvSpPr/>
            <p:nvPr/>
          </p:nvSpPr>
          <p:spPr>
            <a:xfrm>
              <a:off x="8102939" y="5101903"/>
              <a:ext cx="103100" cy="20896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7" name="rc589"/>
            <p:cNvSpPr/>
            <p:nvPr/>
          </p:nvSpPr>
          <p:spPr>
            <a:xfrm>
              <a:off x="8102939" y="5099224"/>
              <a:ext cx="103100" cy="267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8" name="rc590"/>
            <p:cNvSpPr/>
            <p:nvPr/>
          </p:nvSpPr>
          <p:spPr>
            <a:xfrm>
              <a:off x="8102939" y="5098688"/>
              <a:ext cx="103100" cy="535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9" name="rc591"/>
            <p:cNvSpPr/>
            <p:nvPr/>
          </p:nvSpPr>
          <p:spPr>
            <a:xfrm>
              <a:off x="8102939" y="5098688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0" name="rc592"/>
            <p:cNvSpPr/>
            <p:nvPr/>
          </p:nvSpPr>
          <p:spPr>
            <a:xfrm>
              <a:off x="8102939" y="5098688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1" name="rc593"/>
            <p:cNvSpPr/>
            <p:nvPr/>
          </p:nvSpPr>
          <p:spPr>
            <a:xfrm>
              <a:off x="8102939" y="5098688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2" name="rc594"/>
            <p:cNvSpPr/>
            <p:nvPr/>
          </p:nvSpPr>
          <p:spPr>
            <a:xfrm>
              <a:off x="8102939" y="5098153"/>
              <a:ext cx="103100" cy="535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3" name="rc595"/>
            <p:cNvSpPr/>
            <p:nvPr/>
          </p:nvSpPr>
          <p:spPr>
            <a:xfrm>
              <a:off x="8102939" y="5098153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4" name="rc596"/>
            <p:cNvSpPr/>
            <p:nvPr/>
          </p:nvSpPr>
          <p:spPr>
            <a:xfrm>
              <a:off x="8102939" y="5037071"/>
              <a:ext cx="103100" cy="61081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5" name="rc597"/>
            <p:cNvSpPr/>
            <p:nvPr/>
          </p:nvSpPr>
          <p:spPr>
            <a:xfrm>
              <a:off x="8102939" y="4859185"/>
              <a:ext cx="103100" cy="177886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6" name="rc598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4C4C4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7" name="rc599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69696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8" name="rc600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9" name="rc601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91919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0" name="rc602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A0A0A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1" name="rc603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AEAEAE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2" name="rc604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BBBBBB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3" name="rc605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C7C7C7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4" name="rc606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D1D1D1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5" name="rc607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DCDCD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" name="rc608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E6E6E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" name="pl609"/>
            <p:cNvSpPr/>
            <p:nvPr/>
          </p:nvSpPr>
          <p:spPr>
            <a:xfrm>
              <a:off x="1274398" y="5122800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8" name="pl610"/>
            <p:cNvSpPr/>
            <p:nvPr/>
          </p:nvSpPr>
          <p:spPr>
            <a:xfrm>
              <a:off x="1274398" y="4854899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9" name="pl611"/>
            <p:cNvSpPr/>
            <p:nvPr/>
          </p:nvSpPr>
          <p:spPr>
            <a:xfrm>
              <a:off x="1274398" y="4586998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0" name="pl612"/>
            <p:cNvSpPr/>
            <p:nvPr/>
          </p:nvSpPr>
          <p:spPr>
            <a:xfrm>
              <a:off x="1274398" y="4319098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1" name="pl613"/>
            <p:cNvSpPr/>
            <p:nvPr/>
          </p:nvSpPr>
          <p:spPr>
            <a:xfrm>
              <a:off x="1274398" y="4051197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2" name="pl614"/>
            <p:cNvSpPr/>
            <p:nvPr/>
          </p:nvSpPr>
          <p:spPr>
            <a:xfrm>
              <a:off x="1274398" y="3783296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3" name="pl615"/>
            <p:cNvSpPr/>
            <p:nvPr/>
          </p:nvSpPr>
          <p:spPr>
            <a:xfrm>
              <a:off x="1274398" y="3515396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4" name="pl616"/>
            <p:cNvSpPr/>
            <p:nvPr/>
          </p:nvSpPr>
          <p:spPr>
            <a:xfrm>
              <a:off x="1274398" y="3247495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5" name="pl617"/>
            <p:cNvSpPr/>
            <p:nvPr/>
          </p:nvSpPr>
          <p:spPr>
            <a:xfrm>
              <a:off x="1274398" y="2979595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6" name="pl618"/>
            <p:cNvSpPr/>
            <p:nvPr/>
          </p:nvSpPr>
          <p:spPr>
            <a:xfrm>
              <a:off x="1274398" y="2711694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7" name="pl619"/>
            <p:cNvSpPr/>
            <p:nvPr/>
          </p:nvSpPr>
          <p:spPr>
            <a:xfrm>
              <a:off x="1274398" y="2443793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8" name="pl620"/>
            <p:cNvSpPr/>
            <p:nvPr/>
          </p:nvSpPr>
          <p:spPr>
            <a:xfrm>
              <a:off x="1274398" y="2175893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9" name="pl621"/>
            <p:cNvSpPr/>
            <p:nvPr/>
          </p:nvSpPr>
          <p:spPr>
            <a:xfrm>
              <a:off x="1274398" y="1907992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0" name="pl622"/>
            <p:cNvSpPr/>
            <p:nvPr/>
          </p:nvSpPr>
          <p:spPr>
            <a:xfrm>
              <a:off x="1274398" y="1640091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D3D3D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1" name="rc623"/>
            <p:cNvSpPr/>
            <p:nvPr/>
          </p:nvSpPr>
          <p:spPr>
            <a:xfrm>
              <a:off x="1545759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2" name="rc624"/>
            <p:cNvSpPr/>
            <p:nvPr/>
          </p:nvSpPr>
          <p:spPr>
            <a:xfrm>
              <a:off x="1545759" y="5090651"/>
              <a:ext cx="103100" cy="32148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3" name="rc625"/>
            <p:cNvSpPr/>
            <p:nvPr/>
          </p:nvSpPr>
          <p:spPr>
            <a:xfrm>
              <a:off x="1545759" y="5082079"/>
              <a:ext cx="103100" cy="8572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4" name="rc626"/>
            <p:cNvSpPr/>
            <p:nvPr/>
          </p:nvSpPr>
          <p:spPr>
            <a:xfrm>
              <a:off x="1545759" y="5082079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5" name="rc627"/>
            <p:cNvSpPr/>
            <p:nvPr/>
          </p:nvSpPr>
          <p:spPr>
            <a:xfrm>
              <a:off x="1545759" y="5082079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6" name="rc628"/>
            <p:cNvSpPr/>
            <p:nvPr/>
          </p:nvSpPr>
          <p:spPr>
            <a:xfrm>
              <a:off x="1545759" y="5082079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7" name="rc629"/>
            <p:cNvSpPr/>
            <p:nvPr/>
          </p:nvSpPr>
          <p:spPr>
            <a:xfrm>
              <a:off x="1545759" y="5081543"/>
              <a:ext cx="103100" cy="535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8" name="rc630"/>
            <p:cNvSpPr/>
            <p:nvPr/>
          </p:nvSpPr>
          <p:spPr>
            <a:xfrm>
              <a:off x="1545759" y="5081543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9" name="rc631"/>
            <p:cNvSpPr/>
            <p:nvPr/>
          </p:nvSpPr>
          <p:spPr>
            <a:xfrm>
              <a:off x="1545759" y="5081543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0" name="rc632"/>
            <p:cNvSpPr/>
            <p:nvPr/>
          </p:nvSpPr>
          <p:spPr>
            <a:xfrm>
              <a:off x="1545759" y="5010817"/>
              <a:ext cx="103100" cy="70725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1" name="rc633"/>
            <p:cNvSpPr/>
            <p:nvPr/>
          </p:nvSpPr>
          <p:spPr>
            <a:xfrm>
              <a:off x="1545759" y="5010817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2" name="rc634"/>
            <p:cNvSpPr/>
            <p:nvPr/>
          </p:nvSpPr>
          <p:spPr>
            <a:xfrm>
              <a:off x="1669479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3" name="rc635"/>
            <p:cNvSpPr/>
            <p:nvPr/>
          </p:nvSpPr>
          <p:spPr>
            <a:xfrm>
              <a:off x="1669479" y="5100832"/>
              <a:ext cx="103100" cy="21967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4" name="rc636"/>
            <p:cNvSpPr/>
            <p:nvPr/>
          </p:nvSpPr>
          <p:spPr>
            <a:xfrm>
              <a:off x="1669479" y="5076185"/>
              <a:ext cx="103100" cy="24646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5" name="rc637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6" name="rc638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7" name="rc639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8" name="rc640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9" name="rc641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0" name="rc642"/>
            <p:cNvSpPr/>
            <p:nvPr/>
          </p:nvSpPr>
          <p:spPr>
            <a:xfrm>
              <a:off x="1669479" y="5076185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1" name="rc643"/>
            <p:cNvSpPr/>
            <p:nvPr/>
          </p:nvSpPr>
          <p:spPr>
            <a:xfrm>
              <a:off x="1669479" y="5050466"/>
              <a:ext cx="103100" cy="25718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2" name="rc644"/>
            <p:cNvSpPr/>
            <p:nvPr/>
          </p:nvSpPr>
          <p:spPr>
            <a:xfrm>
              <a:off x="1669479" y="5050466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3" name="rc645"/>
            <p:cNvSpPr/>
            <p:nvPr/>
          </p:nvSpPr>
          <p:spPr>
            <a:xfrm>
              <a:off x="1793199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4" name="rc646"/>
            <p:cNvSpPr/>
            <p:nvPr/>
          </p:nvSpPr>
          <p:spPr>
            <a:xfrm>
              <a:off x="1793199" y="5102975"/>
              <a:ext cx="103100" cy="19824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5" name="rc647"/>
            <p:cNvSpPr/>
            <p:nvPr/>
          </p:nvSpPr>
          <p:spPr>
            <a:xfrm>
              <a:off x="1793199" y="5034392"/>
              <a:ext cx="103100" cy="68582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6" name="rc648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7" name="rc649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8" name="rc650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9" name="rc651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0" name="rc652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1" name="rc653"/>
            <p:cNvSpPr/>
            <p:nvPr/>
          </p:nvSpPr>
          <p:spPr>
            <a:xfrm>
              <a:off x="1793199" y="5034392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2" name="rc654"/>
            <p:cNvSpPr/>
            <p:nvPr/>
          </p:nvSpPr>
          <p:spPr>
            <a:xfrm>
              <a:off x="1793199" y="5032785"/>
              <a:ext cx="103100" cy="1607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3" name="rc655"/>
            <p:cNvSpPr/>
            <p:nvPr/>
          </p:nvSpPr>
          <p:spPr>
            <a:xfrm>
              <a:off x="1793199" y="5032785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4" name="rc656"/>
            <p:cNvSpPr/>
            <p:nvPr/>
          </p:nvSpPr>
          <p:spPr>
            <a:xfrm>
              <a:off x="1916920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5" name="rc657"/>
            <p:cNvSpPr/>
            <p:nvPr/>
          </p:nvSpPr>
          <p:spPr>
            <a:xfrm>
              <a:off x="1916920" y="5101903"/>
              <a:ext cx="103100" cy="20896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6" name="rc658"/>
            <p:cNvSpPr/>
            <p:nvPr/>
          </p:nvSpPr>
          <p:spPr>
            <a:xfrm>
              <a:off x="1916920" y="5099760"/>
              <a:ext cx="103100" cy="2143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7" name="rc659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8" name="rc660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9" name="rc661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0" name="rc662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1" name="rc663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2" name="rc664"/>
            <p:cNvSpPr/>
            <p:nvPr/>
          </p:nvSpPr>
          <p:spPr>
            <a:xfrm>
              <a:off x="1916920" y="509976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3" name="rc665"/>
            <p:cNvSpPr/>
            <p:nvPr/>
          </p:nvSpPr>
          <p:spPr>
            <a:xfrm>
              <a:off x="1916920" y="5093866"/>
              <a:ext cx="103100" cy="5893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4" name="rc666"/>
            <p:cNvSpPr/>
            <p:nvPr/>
          </p:nvSpPr>
          <p:spPr>
            <a:xfrm>
              <a:off x="1916920" y="5093866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5" name="rc667"/>
            <p:cNvSpPr/>
            <p:nvPr/>
          </p:nvSpPr>
          <p:spPr>
            <a:xfrm>
              <a:off x="2040640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6" name="rc668"/>
            <p:cNvSpPr/>
            <p:nvPr/>
          </p:nvSpPr>
          <p:spPr>
            <a:xfrm>
              <a:off x="2040640" y="5108869"/>
              <a:ext cx="103100" cy="1393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7" name="rc669"/>
            <p:cNvSpPr/>
            <p:nvPr/>
          </p:nvSpPr>
          <p:spPr>
            <a:xfrm>
              <a:off x="2040640" y="5108333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8" name="rc670"/>
            <p:cNvSpPr/>
            <p:nvPr/>
          </p:nvSpPr>
          <p:spPr>
            <a:xfrm>
              <a:off x="2040640" y="5106725"/>
              <a:ext cx="103100" cy="1607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9" name="rc671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0" name="rc672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1" name="rc673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2" name="rc674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3" name="rc675"/>
            <p:cNvSpPr/>
            <p:nvPr/>
          </p:nvSpPr>
          <p:spPr>
            <a:xfrm>
              <a:off x="2040640" y="5106725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4" name="rc676"/>
            <p:cNvSpPr/>
            <p:nvPr/>
          </p:nvSpPr>
          <p:spPr>
            <a:xfrm>
              <a:off x="2040640" y="5105118"/>
              <a:ext cx="103100" cy="1607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5" name="rc677"/>
            <p:cNvSpPr/>
            <p:nvPr/>
          </p:nvSpPr>
          <p:spPr>
            <a:xfrm>
              <a:off x="2040640" y="5105118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" name="rc678"/>
            <p:cNvSpPr/>
            <p:nvPr/>
          </p:nvSpPr>
          <p:spPr>
            <a:xfrm>
              <a:off x="2164360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7" name="rc679"/>
            <p:cNvSpPr/>
            <p:nvPr/>
          </p:nvSpPr>
          <p:spPr>
            <a:xfrm>
              <a:off x="2164360" y="5117977"/>
              <a:ext cx="103100" cy="4822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8" name="rc680"/>
            <p:cNvSpPr/>
            <p:nvPr/>
          </p:nvSpPr>
          <p:spPr>
            <a:xfrm>
              <a:off x="2164360" y="5117977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9" name="rc681"/>
            <p:cNvSpPr/>
            <p:nvPr/>
          </p:nvSpPr>
          <p:spPr>
            <a:xfrm>
              <a:off x="2164360" y="5115298"/>
              <a:ext cx="103100" cy="2679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0" name="rc682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1" name="rc683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2" name="rc684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3" name="rc685"/>
            <p:cNvSpPr/>
            <p:nvPr/>
          </p:nvSpPr>
          <p:spPr>
            <a:xfrm>
              <a:off x="2164360" y="5115298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4" name="rc686"/>
            <p:cNvSpPr/>
            <p:nvPr/>
          </p:nvSpPr>
          <p:spPr>
            <a:xfrm>
              <a:off x="2164360" y="5113155"/>
              <a:ext cx="103100" cy="2143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5" name="rc687"/>
            <p:cNvSpPr/>
            <p:nvPr/>
          </p:nvSpPr>
          <p:spPr>
            <a:xfrm>
              <a:off x="2164360" y="5111012"/>
              <a:ext cx="103100" cy="2143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6" name="rc688"/>
            <p:cNvSpPr/>
            <p:nvPr/>
          </p:nvSpPr>
          <p:spPr>
            <a:xfrm>
              <a:off x="2164360" y="5111012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7" name="rc689"/>
            <p:cNvSpPr/>
            <p:nvPr/>
          </p:nvSpPr>
          <p:spPr>
            <a:xfrm>
              <a:off x="2288081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8" name="rc690"/>
            <p:cNvSpPr/>
            <p:nvPr/>
          </p:nvSpPr>
          <p:spPr>
            <a:xfrm>
              <a:off x="2288081" y="5122264"/>
              <a:ext cx="103100" cy="535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9" name="rc691"/>
            <p:cNvSpPr/>
            <p:nvPr/>
          </p:nvSpPr>
          <p:spPr>
            <a:xfrm>
              <a:off x="2288081" y="5122264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0" name="rc692"/>
            <p:cNvSpPr/>
            <p:nvPr/>
          </p:nvSpPr>
          <p:spPr>
            <a:xfrm>
              <a:off x="2288081" y="5121728"/>
              <a:ext cx="103100" cy="535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1" name="rc693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2" name="rc694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3" name="rc695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4" name="rc696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5" name="rc697"/>
            <p:cNvSpPr/>
            <p:nvPr/>
          </p:nvSpPr>
          <p:spPr>
            <a:xfrm>
              <a:off x="2288081" y="5121728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6" name="rc698"/>
            <p:cNvSpPr/>
            <p:nvPr/>
          </p:nvSpPr>
          <p:spPr>
            <a:xfrm>
              <a:off x="2288081" y="5119049"/>
              <a:ext cx="103100" cy="2679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7" name="rc699"/>
            <p:cNvSpPr/>
            <p:nvPr/>
          </p:nvSpPr>
          <p:spPr>
            <a:xfrm>
              <a:off x="2288081" y="5119049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8" name="rc700"/>
            <p:cNvSpPr/>
            <p:nvPr/>
          </p:nvSpPr>
          <p:spPr>
            <a:xfrm>
              <a:off x="2411801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9" name="rc701"/>
            <p:cNvSpPr/>
            <p:nvPr/>
          </p:nvSpPr>
          <p:spPr>
            <a:xfrm>
              <a:off x="2411801" y="5122264"/>
              <a:ext cx="103100" cy="535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0" name="rc702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1" name="rc703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2" name="rc704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3" name="rc705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4" name="rc706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5" name="rc707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6" name="rc708"/>
            <p:cNvSpPr/>
            <p:nvPr/>
          </p:nvSpPr>
          <p:spPr>
            <a:xfrm>
              <a:off x="2411801" y="512226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7" name="rc709"/>
            <p:cNvSpPr/>
            <p:nvPr/>
          </p:nvSpPr>
          <p:spPr>
            <a:xfrm>
              <a:off x="2411801" y="5121192"/>
              <a:ext cx="103100" cy="1071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8" name="rc710"/>
            <p:cNvSpPr/>
            <p:nvPr/>
          </p:nvSpPr>
          <p:spPr>
            <a:xfrm>
              <a:off x="2411801" y="5121192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" name="rc711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" name="rc712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1" name="rc713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2" name="rc714"/>
            <p:cNvSpPr/>
            <p:nvPr/>
          </p:nvSpPr>
          <p:spPr>
            <a:xfrm>
              <a:off x="2535522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3" name="rc715"/>
            <p:cNvSpPr/>
            <p:nvPr/>
          </p:nvSpPr>
          <p:spPr>
            <a:xfrm>
              <a:off x="2535522" y="5122264"/>
              <a:ext cx="103100" cy="535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4" name="rc716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5" name="rc717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6" name="rc718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7" name="rc719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8" name="rc720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9" name="rc721"/>
            <p:cNvSpPr/>
            <p:nvPr/>
          </p:nvSpPr>
          <p:spPr>
            <a:xfrm>
              <a:off x="2535522" y="512226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0" name="rc722"/>
            <p:cNvSpPr/>
            <p:nvPr/>
          </p:nvSpPr>
          <p:spPr>
            <a:xfrm>
              <a:off x="2659242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1" name="rc723"/>
            <p:cNvSpPr/>
            <p:nvPr/>
          </p:nvSpPr>
          <p:spPr>
            <a:xfrm>
              <a:off x="2659242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2" name="rc724"/>
            <p:cNvSpPr/>
            <p:nvPr/>
          </p:nvSpPr>
          <p:spPr>
            <a:xfrm>
              <a:off x="2659242" y="5122264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3" name="rc725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4" name="rc726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5" name="rc727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6" name="rc728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7" name="rc729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8" name="rc730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9" name="rc731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0" name="rc732"/>
            <p:cNvSpPr/>
            <p:nvPr/>
          </p:nvSpPr>
          <p:spPr>
            <a:xfrm>
              <a:off x="2659242" y="512226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1" name="rc733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2" name="rc734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3" name="rc735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4" name="rc736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5" name="rc737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6" name="rc738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7" name="rc739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8" name="rc740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9" name="rc741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0" name="rc742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1" name="rc743"/>
            <p:cNvSpPr/>
            <p:nvPr/>
          </p:nvSpPr>
          <p:spPr>
            <a:xfrm>
              <a:off x="2782962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2" name="rc744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3" name="rc745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4" name="rc746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5" name="rc747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6" name="rc748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7" name="rc749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8" name="rc750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9" name="rc751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0" name="rc752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1" name="rc753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2" name="rc754"/>
            <p:cNvSpPr/>
            <p:nvPr/>
          </p:nvSpPr>
          <p:spPr>
            <a:xfrm>
              <a:off x="2906683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3" name="rc755"/>
            <p:cNvSpPr/>
            <p:nvPr/>
          </p:nvSpPr>
          <p:spPr>
            <a:xfrm>
              <a:off x="3030403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4" name="rc756"/>
            <p:cNvSpPr/>
            <p:nvPr/>
          </p:nvSpPr>
          <p:spPr>
            <a:xfrm>
              <a:off x="3030403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5" name="rc757"/>
            <p:cNvSpPr/>
            <p:nvPr/>
          </p:nvSpPr>
          <p:spPr>
            <a:xfrm>
              <a:off x="3030403" y="5121728"/>
              <a:ext cx="103100" cy="1071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6" name="rc758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7" name="rc759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" name="rc760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9" name="rc761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0" name="rc762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1" name="rc763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2" name="rc764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3" name="rc765"/>
            <p:cNvSpPr/>
            <p:nvPr/>
          </p:nvSpPr>
          <p:spPr>
            <a:xfrm>
              <a:off x="3030403" y="5121728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4" name="rc766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5" name="rc767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6" name="rc768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7" name="rc769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" name="rc770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9" name="rc771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0" name="rc772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1" name="rc773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2" name="rc774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3" name="rc775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4" name="rc776"/>
            <p:cNvSpPr/>
            <p:nvPr/>
          </p:nvSpPr>
          <p:spPr>
            <a:xfrm>
              <a:off x="3154123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5" name="rc777"/>
            <p:cNvSpPr/>
            <p:nvPr/>
          </p:nvSpPr>
          <p:spPr>
            <a:xfrm>
              <a:off x="3277844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6" name="rc778"/>
            <p:cNvSpPr/>
            <p:nvPr/>
          </p:nvSpPr>
          <p:spPr>
            <a:xfrm>
              <a:off x="3277844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7" name="rc779"/>
            <p:cNvSpPr/>
            <p:nvPr/>
          </p:nvSpPr>
          <p:spPr>
            <a:xfrm>
              <a:off x="3277844" y="5120656"/>
              <a:ext cx="103100" cy="2143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" name="rc780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9" name="rc781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0" name="rc782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1" name="rc783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2" name="rc784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3" name="rc785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4" name="rc786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5" name="rc787"/>
            <p:cNvSpPr/>
            <p:nvPr/>
          </p:nvSpPr>
          <p:spPr>
            <a:xfrm>
              <a:off x="3277844" y="5120656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6" name="rc788"/>
            <p:cNvSpPr/>
            <p:nvPr/>
          </p:nvSpPr>
          <p:spPr>
            <a:xfrm>
              <a:off x="3401564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7" name="rc789"/>
            <p:cNvSpPr/>
            <p:nvPr/>
          </p:nvSpPr>
          <p:spPr>
            <a:xfrm>
              <a:off x="3401564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8" name="rc790"/>
            <p:cNvSpPr/>
            <p:nvPr/>
          </p:nvSpPr>
          <p:spPr>
            <a:xfrm>
              <a:off x="3401564" y="5122264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9" name="rc791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0" name="rc792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1" name="rc793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2" name="rc794"/>
            <p:cNvSpPr/>
            <p:nvPr/>
          </p:nvSpPr>
          <p:spPr>
            <a:xfrm>
              <a:off x="3401564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3" name="rc795"/>
            <p:cNvSpPr/>
            <p:nvPr/>
          </p:nvSpPr>
          <p:spPr>
            <a:xfrm>
              <a:off x="3401564" y="5121728"/>
              <a:ext cx="103100" cy="535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4" name="rc796"/>
            <p:cNvSpPr/>
            <p:nvPr/>
          </p:nvSpPr>
          <p:spPr>
            <a:xfrm>
              <a:off x="3401564" y="5121728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5" name="rc797"/>
            <p:cNvSpPr/>
            <p:nvPr/>
          </p:nvSpPr>
          <p:spPr>
            <a:xfrm>
              <a:off x="3401564" y="5121728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6" name="rc798"/>
            <p:cNvSpPr/>
            <p:nvPr/>
          </p:nvSpPr>
          <p:spPr>
            <a:xfrm>
              <a:off x="3401564" y="5121728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7" name="rc799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8" name="rc800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9" name="rc801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0" name="rc802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1" name="rc803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2" name="rc804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3" name="rc805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4" name="rc806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5" name="rc807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6" name="rc808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7" name="rc809"/>
            <p:cNvSpPr/>
            <p:nvPr/>
          </p:nvSpPr>
          <p:spPr>
            <a:xfrm>
              <a:off x="3525285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8" name="rc810"/>
            <p:cNvSpPr/>
            <p:nvPr/>
          </p:nvSpPr>
          <p:spPr>
            <a:xfrm>
              <a:off x="3649005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9" name="rc811"/>
            <p:cNvSpPr/>
            <p:nvPr/>
          </p:nvSpPr>
          <p:spPr>
            <a:xfrm>
              <a:off x="3649005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0" name="rc812"/>
            <p:cNvSpPr/>
            <p:nvPr/>
          </p:nvSpPr>
          <p:spPr>
            <a:xfrm>
              <a:off x="3649005" y="5122264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1" name="rc813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2" name="rc814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3" name="rc815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4" name="rc816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5" name="rc817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6" name="rc818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7" name="rc819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8" name="rc820"/>
            <p:cNvSpPr/>
            <p:nvPr/>
          </p:nvSpPr>
          <p:spPr>
            <a:xfrm>
              <a:off x="3649005" y="512226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9" name="rc821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0" name="rc822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1" name="rc823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2" name="rc824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3" name="rc825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4" name="rc826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5" name="rc827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6" name="rc828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7" name="rc829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8" name="rc830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9" name="rc831"/>
            <p:cNvSpPr/>
            <p:nvPr/>
          </p:nvSpPr>
          <p:spPr>
            <a:xfrm>
              <a:off x="3772725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0" name="rc832"/>
            <p:cNvSpPr/>
            <p:nvPr/>
          </p:nvSpPr>
          <p:spPr>
            <a:xfrm>
              <a:off x="3896446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1" name="rc833"/>
            <p:cNvSpPr/>
            <p:nvPr/>
          </p:nvSpPr>
          <p:spPr>
            <a:xfrm>
              <a:off x="3896446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2" name="rc834"/>
            <p:cNvSpPr/>
            <p:nvPr/>
          </p:nvSpPr>
          <p:spPr>
            <a:xfrm>
              <a:off x="3896446" y="5121192"/>
              <a:ext cx="103100" cy="1607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3" name="rc835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4" name="rc836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5" name="rc837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6" name="rc838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7" name="rc839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8" name="rc840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9" name="rc841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0" name="rc842"/>
            <p:cNvSpPr/>
            <p:nvPr/>
          </p:nvSpPr>
          <p:spPr>
            <a:xfrm>
              <a:off x="3896446" y="5121192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1" name="rc843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2" name="rc844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3" name="rc845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4" name="rc846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5" name="rc847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6" name="rc848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7" name="rc849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8" name="rc850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9" name="rc851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0" name="rc852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1" name="rc853"/>
            <p:cNvSpPr/>
            <p:nvPr/>
          </p:nvSpPr>
          <p:spPr>
            <a:xfrm>
              <a:off x="4020166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2" name="rc854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3" name="rc855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4" name="rc856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5" name="rc857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6" name="rc858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7" name="rc859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8" name="rc860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9" name="rc861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0" name="rc862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1" name="rc863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2" name="rc864"/>
            <p:cNvSpPr/>
            <p:nvPr/>
          </p:nvSpPr>
          <p:spPr>
            <a:xfrm>
              <a:off x="4143887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3" name="rc865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4" name="rc866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5" name="rc867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6" name="rc868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7" name="rc869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8" name="rc870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9" name="rc871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0" name="rc872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1" name="rc873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2" name="rc874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3" name="rc875"/>
            <p:cNvSpPr/>
            <p:nvPr/>
          </p:nvSpPr>
          <p:spPr>
            <a:xfrm>
              <a:off x="4267607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4" name="rc876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5" name="rc877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6" name="rc878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7" name="rc879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8" name="rc880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9" name="rc881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0" name="rc882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1" name="rc883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2" name="rc884"/>
            <p:cNvSpPr/>
            <p:nvPr/>
          </p:nvSpPr>
          <p:spPr>
            <a:xfrm>
              <a:off x="4391327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3" name="rc885"/>
            <p:cNvSpPr/>
            <p:nvPr/>
          </p:nvSpPr>
          <p:spPr>
            <a:xfrm>
              <a:off x="4391327" y="5079935"/>
              <a:ext cx="103100" cy="42864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4" name="rc886"/>
            <p:cNvSpPr/>
            <p:nvPr/>
          </p:nvSpPr>
          <p:spPr>
            <a:xfrm>
              <a:off x="4391327" y="5079400"/>
              <a:ext cx="103100" cy="535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5" name="rc887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6" name="rc888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7" name="rc889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8" name="rc890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9" name="rc891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0" name="rc892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1" name="rc893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2" name="rc894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3" name="rc895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4" name="rc896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5" name="rc897"/>
            <p:cNvSpPr/>
            <p:nvPr/>
          </p:nvSpPr>
          <p:spPr>
            <a:xfrm>
              <a:off x="4515048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6" name="rc898"/>
            <p:cNvSpPr/>
            <p:nvPr/>
          </p:nvSpPr>
          <p:spPr>
            <a:xfrm>
              <a:off x="4638768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7" name="rc899"/>
            <p:cNvSpPr/>
            <p:nvPr/>
          </p:nvSpPr>
          <p:spPr>
            <a:xfrm>
              <a:off x="4638768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8" name="rc900"/>
            <p:cNvSpPr/>
            <p:nvPr/>
          </p:nvSpPr>
          <p:spPr>
            <a:xfrm>
              <a:off x="4638768" y="5119049"/>
              <a:ext cx="103100" cy="375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9" name="rc901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0" name="rc902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1" name="rc903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2" name="rc904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3" name="rc905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4" name="rc906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5" name="rc907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6" name="rc908"/>
            <p:cNvSpPr/>
            <p:nvPr/>
          </p:nvSpPr>
          <p:spPr>
            <a:xfrm>
              <a:off x="4638768" y="5119049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7" name="rc909"/>
            <p:cNvSpPr/>
            <p:nvPr/>
          </p:nvSpPr>
          <p:spPr>
            <a:xfrm>
              <a:off x="4762488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8" name="rc910"/>
            <p:cNvSpPr/>
            <p:nvPr/>
          </p:nvSpPr>
          <p:spPr>
            <a:xfrm>
              <a:off x="4762488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9" name="rc911"/>
            <p:cNvSpPr/>
            <p:nvPr/>
          </p:nvSpPr>
          <p:spPr>
            <a:xfrm>
              <a:off x="4762488" y="5113691"/>
              <a:ext cx="103100" cy="9108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0" name="rc912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1" name="rc913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" name="rc914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" name="rc915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4" name="rc916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5" name="rc917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6" name="rc918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7" name="rc919"/>
            <p:cNvSpPr/>
            <p:nvPr/>
          </p:nvSpPr>
          <p:spPr>
            <a:xfrm>
              <a:off x="4762488" y="5113691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8" name="rc920"/>
            <p:cNvSpPr/>
            <p:nvPr/>
          </p:nvSpPr>
          <p:spPr>
            <a:xfrm>
              <a:off x="4886209" y="5121192"/>
              <a:ext cx="103100" cy="1607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9" name="rc921"/>
            <p:cNvSpPr/>
            <p:nvPr/>
          </p:nvSpPr>
          <p:spPr>
            <a:xfrm>
              <a:off x="4886209" y="5121192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0" name="rc922"/>
            <p:cNvSpPr/>
            <p:nvPr/>
          </p:nvSpPr>
          <p:spPr>
            <a:xfrm>
              <a:off x="4886209" y="5115834"/>
              <a:ext cx="103100" cy="5358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1" name="rc923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2" name="rc924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3" name="rc925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4" name="rc926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5" name="rc927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6" name="rc928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7" name="rc929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8" name="rc930"/>
            <p:cNvSpPr/>
            <p:nvPr/>
          </p:nvSpPr>
          <p:spPr>
            <a:xfrm>
              <a:off x="4886209" y="511583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9" name="rc931"/>
            <p:cNvSpPr/>
            <p:nvPr/>
          </p:nvSpPr>
          <p:spPr>
            <a:xfrm>
              <a:off x="5009929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0" name="rc932"/>
            <p:cNvSpPr/>
            <p:nvPr/>
          </p:nvSpPr>
          <p:spPr>
            <a:xfrm>
              <a:off x="5009929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1" name="rc933"/>
            <p:cNvSpPr/>
            <p:nvPr/>
          </p:nvSpPr>
          <p:spPr>
            <a:xfrm>
              <a:off x="5009929" y="5120120"/>
              <a:ext cx="103100" cy="2679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2" name="rc934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3" name="rc935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4" name="rc936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5" name="rc937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6" name="rc938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7" name="rc939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8" name="rc940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9" name="rc941"/>
            <p:cNvSpPr/>
            <p:nvPr/>
          </p:nvSpPr>
          <p:spPr>
            <a:xfrm>
              <a:off x="5009929" y="512012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0" name="rc942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1" name="rc943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2" name="rc944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3" name="rc945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4" name="rc946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5" name="rc947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6" name="rc948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7" name="rc949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8" name="rc950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9" name="rc951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0" name="rc952"/>
            <p:cNvSpPr/>
            <p:nvPr/>
          </p:nvSpPr>
          <p:spPr>
            <a:xfrm>
              <a:off x="5133650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1" name="rc953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2" name="rc954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3" name="rc955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4" name="rc956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5" name="rc957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6" name="rc958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7" name="rc959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8" name="rc960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9" name="rc961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0" name="rc962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1" name="rc963"/>
            <p:cNvSpPr/>
            <p:nvPr/>
          </p:nvSpPr>
          <p:spPr>
            <a:xfrm>
              <a:off x="5257370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2" name="rc964"/>
            <p:cNvSpPr/>
            <p:nvPr/>
          </p:nvSpPr>
          <p:spPr>
            <a:xfrm>
              <a:off x="5381090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3" name="rc965"/>
            <p:cNvSpPr/>
            <p:nvPr/>
          </p:nvSpPr>
          <p:spPr>
            <a:xfrm>
              <a:off x="5381090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4" name="rc966"/>
            <p:cNvSpPr/>
            <p:nvPr/>
          </p:nvSpPr>
          <p:spPr>
            <a:xfrm>
              <a:off x="5381090" y="5122264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5" name="rc967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6" name="rc968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7" name="rc969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8" name="rc970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9" name="rc971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0" name="rc972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1" name="rc973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2" name="rc974"/>
            <p:cNvSpPr/>
            <p:nvPr/>
          </p:nvSpPr>
          <p:spPr>
            <a:xfrm>
              <a:off x="5381090" y="512226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3" name="rc975"/>
            <p:cNvSpPr/>
            <p:nvPr/>
          </p:nvSpPr>
          <p:spPr>
            <a:xfrm>
              <a:off x="5504811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4" name="rc976"/>
            <p:cNvSpPr/>
            <p:nvPr/>
          </p:nvSpPr>
          <p:spPr>
            <a:xfrm>
              <a:off x="5504811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5" name="rc977"/>
            <p:cNvSpPr/>
            <p:nvPr/>
          </p:nvSpPr>
          <p:spPr>
            <a:xfrm>
              <a:off x="5504811" y="5122264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6" name="rc978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7" name="rc979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8" name="rc980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9" name="rc981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0" name="rc982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1" name="rc983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2" name="rc984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3" name="rc985"/>
            <p:cNvSpPr/>
            <p:nvPr/>
          </p:nvSpPr>
          <p:spPr>
            <a:xfrm>
              <a:off x="5504811" y="512226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4" name="rc986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5" name="rc987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6" name="rc988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7" name="rc989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8" name="rc990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9" name="rc991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0" name="rc992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1" name="rc993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2" name="rc994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3" name="rc995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4" name="rc996"/>
            <p:cNvSpPr/>
            <p:nvPr/>
          </p:nvSpPr>
          <p:spPr>
            <a:xfrm>
              <a:off x="5628531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5" name="rc997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6" name="rc998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7" name="rc999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8" name="rc1000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9" name="rc1001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0" name="rc1002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1" name="rc1003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2" name="rc1004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3" name="rc1005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4" name="rc1006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5" name="rc1007"/>
            <p:cNvSpPr/>
            <p:nvPr/>
          </p:nvSpPr>
          <p:spPr>
            <a:xfrm>
              <a:off x="5752252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6" name="rc1008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7" name="rc1009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8" name="rc1010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9" name="rc1011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0" name="rc1012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1" name="rc1013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2" name="rc1014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3" name="rc1015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4" name="rc1016"/>
            <p:cNvSpPr/>
            <p:nvPr/>
          </p:nvSpPr>
          <p:spPr>
            <a:xfrm>
              <a:off x="5875972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5" name="rc1017"/>
            <p:cNvSpPr/>
            <p:nvPr/>
          </p:nvSpPr>
          <p:spPr>
            <a:xfrm>
              <a:off x="5875972" y="5058503"/>
              <a:ext cx="103100" cy="64296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6" name="rc1018"/>
            <p:cNvSpPr/>
            <p:nvPr/>
          </p:nvSpPr>
          <p:spPr>
            <a:xfrm>
              <a:off x="5875972" y="4668976"/>
              <a:ext cx="103100" cy="389527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7" name="rc1019"/>
            <p:cNvSpPr/>
            <p:nvPr/>
          </p:nvSpPr>
          <p:spPr>
            <a:xfrm>
              <a:off x="5999692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8" name="rc1020"/>
            <p:cNvSpPr/>
            <p:nvPr/>
          </p:nvSpPr>
          <p:spPr>
            <a:xfrm>
              <a:off x="5999692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9" name="rc1021"/>
            <p:cNvSpPr/>
            <p:nvPr/>
          </p:nvSpPr>
          <p:spPr>
            <a:xfrm>
              <a:off x="5999692" y="5122264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0" name="rc1022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1" name="rc1023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2" name="rc1024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3" name="rc1025"/>
            <p:cNvSpPr/>
            <p:nvPr/>
          </p:nvSpPr>
          <p:spPr>
            <a:xfrm>
              <a:off x="5999692" y="512226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4" name="rc1026"/>
            <p:cNvSpPr/>
            <p:nvPr/>
          </p:nvSpPr>
          <p:spPr>
            <a:xfrm>
              <a:off x="5999692" y="5121192"/>
              <a:ext cx="103100" cy="1071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5" name="rc1027"/>
            <p:cNvSpPr/>
            <p:nvPr/>
          </p:nvSpPr>
          <p:spPr>
            <a:xfrm>
              <a:off x="5999692" y="5121192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6" name="rc1028"/>
            <p:cNvSpPr/>
            <p:nvPr/>
          </p:nvSpPr>
          <p:spPr>
            <a:xfrm>
              <a:off x="5999692" y="5121192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7" name="rc1029"/>
            <p:cNvSpPr/>
            <p:nvPr/>
          </p:nvSpPr>
          <p:spPr>
            <a:xfrm>
              <a:off x="5999692" y="5121192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8" name="rc1030"/>
            <p:cNvSpPr/>
            <p:nvPr/>
          </p:nvSpPr>
          <p:spPr>
            <a:xfrm>
              <a:off x="6123413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9" name="rc1031"/>
            <p:cNvSpPr/>
            <p:nvPr/>
          </p:nvSpPr>
          <p:spPr>
            <a:xfrm>
              <a:off x="6123413" y="5118513"/>
              <a:ext cx="103100" cy="4286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0" name="rc1032"/>
            <p:cNvSpPr/>
            <p:nvPr/>
          </p:nvSpPr>
          <p:spPr>
            <a:xfrm>
              <a:off x="6123413" y="5117441"/>
              <a:ext cx="103100" cy="1071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1" name="rc1033"/>
            <p:cNvSpPr/>
            <p:nvPr/>
          </p:nvSpPr>
          <p:spPr>
            <a:xfrm>
              <a:off x="6123413" y="5117441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2" name="rc1034"/>
            <p:cNvSpPr/>
            <p:nvPr/>
          </p:nvSpPr>
          <p:spPr>
            <a:xfrm>
              <a:off x="6123413" y="5116906"/>
              <a:ext cx="103100" cy="535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3" name="rc1035"/>
            <p:cNvSpPr/>
            <p:nvPr/>
          </p:nvSpPr>
          <p:spPr>
            <a:xfrm>
              <a:off x="6123413" y="5116906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4" name="rc1036"/>
            <p:cNvSpPr/>
            <p:nvPr/>
          </p:nvSpPr>
          <p:spPr>
            <a:xfrm>
              <a:off x="6123413" y="5115298"/>
              <a:ext cx="103100" cy="1607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5" name="rc1037"/>
            <p:cNvSpPr/>
            <p:nvPr/>
          </p:nvSpPr>
          <p:spPr>
            <a:xfrm>
              <a:off x="6123413" y="5115298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6" name="rc1038"/>
            <p:cNvSpPr/>
            <p:nvPr/>
          </p:nvSpPr>
          <p:spPr>
            <a:xfrm>
              <a:off x="6123413" y="5114227"/>
              <a:ext cx="103100" cy="1071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7" name="rc1039"/>
            <p:cNvSpPr/>
            <p:nvPr/>
          </p:nvSpPr>
          <p:spPr>
            <a:xfrm>
              <a:off x="6123413" y="5114227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8" name="rc1040"/>
            <p:cNvSpPr/>
            <p:nvPr/>
          </p:nvSpPr>
          <p:spPr>
            <a:xfrm>
              <a:off x="6123413" y="5114227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9" name="rc1041"/>
            <p:cNvSpPr/>
            <p:nvPr/>
          </p:nvSpPr>
          <p:spPr>
            <a:xfrm>
              <a:off x="6247133" y="5121192"/>
              <a:ext cx="103100" cy="1607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0" name="rc1042"/>
            <p:cNvSpPr/>
            <p:nvPr/>
          </p:nvSpPr>
          <p:spPr>
            <a:xfrm>
              <a:off x="6247133" y="5081543"/>
              <a:ext cx="103100" cy="39649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1" name="rc1043"/>
            <p:cNvSpPr/>
            <p:nvPr/>
          </p:nvSpPr>
          <p:spPr>
            <a:xfrm>
              <a:off x="6247133" y="5081007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2" name="rc1044"/>
            <p:cNvSpPr/>
            <p:nvPr/>
          </p:nvSpPr>
          <p:spPr>
            <a:xfrm>
              <a:off x="6247133" y="5081007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3" name="rc1045"/>
            <p:cNvSpPr/>
            <p:nvPr/>
          </p:nvSpPr>
          <p:spPr>
            <a:xfrm>
              <a:off x="6247133" y="5078328"/>
              <a:ext cx="103100" cy="2679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4" name="rc1046"/>
            <p:cNvSpPr/>
            <p:nvPr/>
          </p:nvSpPr>
          <p:spPr>
            <a:xfrm>
              <a:off x="6247133" y="5078328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5" name="rc1047"/>
            <p:cNvSpPr/>
            <p:nvPr/>
          </p:nvSpPr>
          <p:spPr>
            <a:xfrm>
              <a:off x="6247133" y="5077792"/>
              <a:ext cx="103100" cy="535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6" name="rc1048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7" name="rc1049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8" name="rc1050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9" name="rc1051"/>
            <p:cNvSpPr/>
            <p:nvPr/>
          </p:nvSpPr>
          <p:spPr>
            <a:xfrm>
              <a:off x="6247133" y="5077792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0" name="rc1052"/>
            <p:cNvSpPr/>
            <p:nvPr/>
          </p:nvSpPr>
          <p:spPr>
            <a:xfrm>
              <a:off x="6370853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1" name="rc1053"/>
            <p:cNvSpPr/>
            <p:nvPr/>
          </p:nvSpPr>
          <p:spPr>
            <a:xfrm>
              <a:off x="6370853" y="5053145"/>
              <a:ext cx="103100" cy="69654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2" name="rc1054"/>
            <p:cNvSpPr/>
            <p:nvPr/>
          </p:nvSpPr>
          <p:spPr>
            <a:xfrm>
              <a:off x="6370853" y="5051002"/>
              <a:ext cx="103100" cy="2143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3" name="rc1055"/>
            <p:cNvSpPr/>
            <p:nvPr/>
          </p:nvSpPr>
          <p:spPr>
            <a:xfrm>
              <a:off x="6370853" y="5051002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4" name="rc1056"/>
            <p:cNvSpPr/>
            <p:nvPr/>
          </p:nvSpPr>
          <p:spPr>
            <a:xfrm>
              <a:off x="6370853" y="5041894"/>
              <a:ext cx="103100" cy="9108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5" name="rc1057"/>
            <p:cNvSpPr/>
            <p:nvPr/>
          </p:nvSpPr>
          <p:spPr>
            <a:xfrm>
              <a:off x="6370853" y="504189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6" name="rc1058"/>
            <p:cNvSpPr/>
            <p:nvPr/>
          </p:nvSpPr>
          <p:spPr>
            <a:xfrm>
              <a:off x="6370853" y="5041358"/>
              <a:ext cx="103100" cy="535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7" name="rc1059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8" name="rc1060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9" name="rc1061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0" name="rc1062"/>
            <p:cNvSpPr/>
            <p:nvPr/>
          </p:nvSpPr>
          <p:spPr>
            <a:xfrm>
              <a:off x="6370853" y="5041358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1" name="rc1063"/>
            <p:cNvSpPr/>
            <p:nvPr/>
          </p:nvSpPr>
          <p:spPr>
            <a:xfrm>
              <a:off x="6494574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2" name="rc1064"/>
            <p:cNvSpPr/>
            <p:nvPr/>
          </p:nvSpPr>
          <p:spPr>
            <a:xfrm>
              <a:off x="6494574" y="4971704"/>
              <a:ext cx="103100" cy="151095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3" name="rc1065"/>
            <p:cNvSpPr/>
            <p:nvPr/>
          </p:nvSpPr>
          <p:spPr>
            <a:xfrm>
              <a:off x="6494574" y="4969025"/>
              <a:ext cx="103100" cy="2679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4" name="rc1066"/>
            <p:cNvSpPr/>
            <p:nvPr/>
          </p:nvSpPr>
          <p:spPr>
            <a:xfrm>
              <a:off x="6494574" y="4969025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5" name="rc1067"/>
            <p:cNvSpPr/>
            <p:nvPr/>
          </p:nvSpPr>
          <p:spPr>
            <a:xfrm>
              <a:off x="6494574" y="4966881"/>
              <a:ext cx="103100" cy="2143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6" name="rc1068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7" name="rc1069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8" name="rc1070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9" name="rc1071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0" name="rc1072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1" name="rc1073"/>
            <p:cNvSpPr/>
            <p:nvPr/>
          </p:nvSpPr>
          <p:spPr>
            <a:xfrm>
              <a:off x="6494574" y="4966881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2" name="rc1074"/>
            <p:cNvSpPr/>
            <p:nvPr/>
          </p:nvSpPr>
          <p:spPr>
            <a:xfrm>
              <a:off x="6618294" y="5122264"/>
              <a:ext cx="103100" cy="535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3" name="rc1075"/>
            <p:cNvSpPr/>
            <p:nvPr/>
          </p:nvSpPr>
          <p:spPr>
            <a:xfrm>
              <a:off x="6618294" y="5022069"/>
              <a:ext cx="103100" cy="100194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4" name="rc1076"/>
            <p:cNvSpPr/>
            <p:nvPr/>
          </p:nvSpPr>
          <p:spPr>
            <a:xfrm>
              <a:off x="6618294" y="5019926"/>
              <a:ext cx="103100" cy="2143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5" name="rc1077"/>
            <p:cNvSpPr/>
            <p:nvPr/>
          </p:nvSpPr>
          <p:spPr>
            <a:xfrm>
              <a:off x="6618294" y="5019926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6" name="rc1078"/>
            <p:cNvSpPr/>
            <p:nvPr/>
          </p:nvSpPr>
          <p:spPr>
            <a:xfrm>
              <a:off x="6618294" y="5014032"/>
              <a:ext cx="103100" cy="5893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7" name="rc1079"/>
            <p:cNvSpPr/>
            <p:nvPr/>
          </p:nvSpPr>
          <p:spPr>
            <a:xfrm>
              <a:off x="6618294" y="5014032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8" name="rc1080"/>
            <p:cNvSpPr/>
            <p:nvPr/>
          </p:nvSpPr>
          <p:spPr>
            <a:xfrm>
              <a:off x="6618294" y="5014032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9" name="rc1081"/>
            <p:cNvSpPr/>
            <p:nvPr/>
          </p:nvSpPr>
          <p:spPr>
            <a:xfrm>
              <a:off x="6618294" y="5014032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0" name="rc1082"/>
            <p:cNvSpPr/>
            <p:nvPr/>
          </p:nvSpPr>
          <p:spPr>
            <a:xfrm>
              <a:off x="6618294" y="5013496"/>
              <a:ext cx="103100" cy="535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1" name="rc1083"/>
            <p:cNvSpPr/>
            <p:nvPr/>
          </p:nvSpPr>
          <p:spPr>
            <a:xfrm>
              <a:off x="6618294" y="5013496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2" name="rc1084"/>
            <p:cNvSpPr/>
            <p:nvPr/>
          </p:nvSpPr>
          <p:spPr>
            <a:xfrm>
              <a:off x="6618294" y="5013496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3" name="rc1085"/>
            <p:cNvSpPr/>
            <p:nvPr/>
          </p:nvSpPr>
          <p:spPr>
            <a:xfrm>
              <a:off x="6742015" y="5120656"/>
              <a:ext cx="103100" cy="2143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4" name="rc1086"/>
            <p:cNvSpPr/>
            <p:nvPr/>
          </p:nvSpPr>
          <p:spPr>
            <a:xfrm>
              <a:off x="6742015" y="4915444"/>
              <a:ext cx="103100" cy="205211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5" name="rc1087"/>
            <p:cNvSpPr/>
            <p:nvPr/>
          </p:nvSpPr>
          <p:spPr>
            <a:xfrm>
              <a:off x="6742015" y="4914373"/>
              <a:ext cx="103100" cy="1071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6" name="rc1088"/>
            <p:cNvSpPr/>
            <p:nvPr/>
          </p:nvSpPr>
          <p:spPr>
            <a:xfrm>
              <a:off x="6742015" y="4914373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7" name="rc1089"/>
            <p:cNvSpPr/>
            <p:nvPr/>
          </p:nvSpPr>
          <p:spPr>
            <a:xfrm>
              <a:off x="6742015" y="4903657"/>
              <a:ext cx="103100" cy="10716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8" name="rc1090"/>
            <p:cNvSpPr/>
            <p:nvPr/>
          </p:nvSpPr>
          <p:spPr>
            <a:xfrm>
              <a:off x="6742015" y="4903657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9" name="rc1091"/>
            <p:cNvSpPr/>
            <p:nvPr/>
          </p:nvSpPr>
          <p:spPr>
            <a:xfrm>
              <a:off x="6742015" y="4903657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0" name="rc1092"/>
            <p:cNvSpPr/>
            <p:nvPr/>
          </p:nvSpPr>
          <p:spPr>
            <a:xfrm>
              <a:off x="6742015" y="4903657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1" name="rc1093"/>
            <p:cNvSpPr/>
            <p:nvPr/>
          </p:nvSpPr>
          <p:spPr>
            <a:xfrm>
              <a:off x="6742015" y="4903121"/>
              <a:ext cx="103100" cy="535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2" name="rc1094"/>
            <p:cNvSpPr/>
            <p:nvPr/>
          </p:nvSpPr>
          <p:spPr>
            <a:xfrm>
              <a:off x="6742015" y="4903121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3" name="rc1095"/>
            <p:cNvSpPr/>
            <p:nvPr/>
          </p:nvSpPr>
          <p:spPr>
            <a:xfrm>
              <a:off x="6742015" y="4903121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4" name="rc1096"/>
            <p:cNvSpPr/>
            <p:nvPr/>
          </p:nvSpPr>
          <p:spPr>
            <a:xfrm>
              <a:off x="6865735" y="5121192"/>
              <a:ext cx="103100" cy="1607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5" name="rc1097"/>
            <p:cNvSpPr/>
            <p:nvPr/>
          </p:nvSpPr>
          <p:spPr>
            <a:xfrm>
              <a:off x="6865735" y="5070827"/>
              <a:ext cx="103100" cy="50365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6" name="rc1098"/>
            <p:cNvSpPr/>
            <p:nvPr/>
          </p:nvSpPr>
          <p:spPr>
            <a:xfrm>
              <a:off x="6865735" y="5069755"/>
              <a:ext cx="103100" cy="1071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7" name="rc1099"/>
            <p:cNvSpPr/>
            <p:nvPr/>
          </p:nvSpPr>
          <p:spPr>
            <a:xfrm>
              <a:off x="6865735" y="5069755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8" name="rc1100"/>
            <p:cNvSpPr/>
            <p:nvPr/>
          </p:nvSpPr>
          <p:spPr>
            <a:xfrm>
              <a:off x="6865735" y="5056896"/>
              <a:ext cx="103100" cy="12859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9" name="rc1101"/>
            <p:cNvSpPr/>
            <p:nvPr/>
          </p:nvSpPr>
          <p:spPr>
            <a:xfrm>
              <a:off x="6865735" y="5056896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0" name="rc1102"/>
            <p:cNvSpPr/>
            <p:nvPr/>
          </p:nvSpPr>
          <p:spPr>
            <a:xfrm>
              <a:off x="6865735" y="5056896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1" name="rc1103"/>
            <p:cNvSpPr/>
            <p:nvPr/>
          </p:nvSpPr>
          <p:spPr>
            <a:xfrm>
              <a:off x="6865735" y="5056896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2" name="rc1104"/>
            <p:cNvSpPr/>
            <p:nvPr/>
          </p:nvSpPr>
          <p:spPr>
            <a:xfrm>
              <a:off x="6865735" y="5048323"/>
              <a:ext cx="103100" cy="8572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3" name="rc1105"/>
            <p:cNvSpPr/>
            <p:nvPr/>
          </p:nvSpPr>
          <p:spPr>
            <a:xfrm>
              <a:off x="6865735" y="5048323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4" name="rc1106"/>
            <p:cNvSpPr/>
            <p:nvPr/>
          </p:nvSpPr>
          <p:spPr>
            <a:xfrm>
              <a:off x="6865735" y="5048323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5" name="rc1107"/>
            <p:cNvSpPr/>
            <p:nvPr/>
          </p:nvSpPr>
          <p:spPr>
            <a:xfrm>
              <a:off x="6989455" y="5121192"/>
              <a:ext cx="103100" cy="1607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6" name="rc1108"/>
            <p:cNvSpPr/>
            <p:nvPr/>
          </p:nvSpPr>
          <p:spPr>
            <a:xfrm>
              <a:off x="6989455" y="4812035"/>
              <a:ext cx="103100" cy="309157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7" name="rc1109"/>
            <p:cNvSpPr/>
            <p:nvPr/>
          </p:nvSpPr>
          <p:spPr>
            <a:xfrm>
              <a:off x="6989455" y="4810427"/>
              <a:ext cx="103100" cy="1607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8" name="rc1110"/>
            <p:cNvSpPr/>
            <p:nvPr/>
          </p:nvSpPr>
          <p:spPr>
            <a:xfrm>
              <a:off x="6989455" y="4810427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9" name="rc1111"/>
            <p:cNvSpPr/>
            <p:nvPr/>
          </p:nvSpPr>
          <p:spPr>
            <a:xfrm>
              <a:off x="6989455" y="4788460"/>
              <a:ext cx="103100" cy="21967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0" name="rc1112"/>
            <p:cNvSpPr/>
            <p:nvPr/>
          </p:nvSpPr>
          <p:spPr>
            <a:xfrm>
              <a:off x="6989455" y="478846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1" name="rc1113"/>
            <p:cNvSpPr/>
            <p:nvPr/>
          </p:nvSpPr>
          <p:spPr>
            <a:xfrm>
              <a:off x="6989455" y="478846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2" name="rc1114"/>
            <p:cNvSpPr/>
            <p:nvPr/>
          </p:nvSpPr>
          <p:spPr>
            <a:xfrm>
              <a:off x="6989455" y="478846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3" name="rc1115"/>
            <p:cNvSpPr/>
            <p:nvPr/>
          </p:nvSpPr>
          <p:spPr>
            <a:xfrm>
              <a:off x="6989455" y="4777208"/>
              <a:ext cx="103100" cy="11251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4" name="rc1116"/>
            <p:cNvSpPr/>
            <p:nvPr/>
          </p:nvSpPr>
          <p:spPr>
            <a:xfrm>
              <a:off x="6989455" y="4777208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5" name="rc1117"/>
            <p:cNvSpPr/>
            <p:nvPr/>
          </p:nvSpPr>
          <p:spPr>
            <a:xfrm>
              <a:off x="6989455" y="4777208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6" name="rc1118"/>
            <p:cNvSpPr/>
            <p:nvPr/>
          </p:nvSpPr>
          <p:spPr>
            <a:xfrm>
              <a:off x="7113176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7" name="rc1119"/>
            <p:cNvSpPr/>
            <p:nvPr/>
          </p:nvSpPr>
          <p:spPr>
            <a:xfrm>
              <a:off x="7113176" y="3749005"/>
              <a:ext cx="103100" cy="1373794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8" name="rc1120"/>
            <p:cNvSpPr/>
            <p:nvPr/>
          </p:nvSpPr>
          <p:spPr>
            <a:xfrm>
              <a:off x="7113176" y="3748469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9" name="rc1121"/>
            <p:cNvSpPr/>
            <p:nvPr/>
          </p:nvSpPr>
          <p:spPr>
            <a:xfrm>
              <a:off x="7113176" y="3748469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0" name="rc1122"/>
            <p:cNvSpPr/>
            <p:nvPr/>
          </p:nvSpPr>
          <p:spPr>
            <a:xfrm>
              <a:off x="7113176" y="3725430"/>
              <a:ext cx="103100" cy="23039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1" name="rc1123"/>
            <p:cNvSpPr/>
            <p:nvPr/>
          </p:nvSpPr>
          <p:spPr>
            <a:xfrm>
              <a:off x="7113176" y="372543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2" name="rc1124"/>
            <p:cNvSpPr/>
            <p:nvPr/>
          </p:nvSpPr>
          <p:spPr>
            <a:xfrm>
              <a:off x="7113176" y="372543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3" name="rc1125"/>
            <p:cNvSpPr/>
            <p:nvPr/>
          </p:nvSpPr>
          <p:spPr>
            <a:xfrm>
              <a:off x="7113176" y="372543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4" name="rc1126"/>
            <p:cNvSpPr/>
            <p:nvPr/>
          </p:nvSpPr>
          <p:spPr>
            <a:xfrm>
              <a:off x="7113176" y="3724894"/>
              <a:ext cx="103100" cy="535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" name="rc1127"/>
            <p:cNvSpPr/>
            <p:nvPr/>
          </p:nvSpPr>
          <p:spPr>
            <a:xfrm>
              <a:off x="7113176" y="3724894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" name="rc1128"/>
            <p:cNvSpPr/>
            <p:nvPr/>
          </p:nvSpPr>
          <p:spPr>
            <a:xfrm>
              <a:off x="7113176" y="3724894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7" name="rc1129"/>
            <p:cNvSpPr/>
            <p:nvPr/>
          </p:nvSpPr>
          <p:spPr>
            <a:xfrm>
              <a:off x="7236896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8" name="rc1130"/>
            <p:cNvSpPr/>
            <p:nvPr/>
          </p:nvSpPr>
          <p:spPr>
            <a:xfrm>
              <a:off x="7236896" y="1946570"/>
              <a:ext cx="103100" cy="3176229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9" name="rc1131"/>
            <p:cNvSpPr/>
            <p:nvPr/>
          </p:nvSpPr>
          <p:spPr>
            <a:xfrm>
              <a:off x="7236896" y="1945498"/>
              <a:ext cx="103100" cy="1071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0" name="rc1132"/>
            <p:cNvSpPr/>
            <p:nvPr/>
          </p:nvSpPr>
          <p:spPr>
            <a:xfrm>
              <a:off x="7236896" y="1943891"/>
              <a:ext cx="103100" cy="1607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1" name="rc1133"/>
            <p:cNvSpPr/>
            <p:nvPr/>
          </p:nvSpPr>
          <p:spPr>
            <a:xfrm>
              <a:off x="7236896" y="1933711"/>
              <a:ext cx="103100" cy="1018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2" name="rc1134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3" name="rc1135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4" name="rc1136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5" name="rc1137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6" name="rc1138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" name="rc1139"/>
            <p:cNvSpPr/>
            <p:nvPr/>
          </p:nvSpPr>
          <p:spPr>
            <a:xfrm>
              <a:off x="7236896" y="1933711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8" name="rc1140"/>
            <p:cNvSpPr/>
            <p:nvPr/>
          </p:nvSpPr>
          <p:spPr>
            <a:xfrm>
              <a:off x="7360616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9" name="rc1141"/>
            <p:cNvSpPr/>
            <p:nvPr/>
          </p:nvSpPr>
          <p:spPr>
            <a:xfrm>
              <a:off x="7360616" y="5069755"/>
              <a:ext cx="103100" cy="53044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0" name="rc1142"/>
            <p:cNvSpPr/>
            <p:nvPr/>
          </p:nvSpPr>
          <p:spPr>
            <a:xfrm>
              <a:off x="7360616" y="5069219"/>
              <a:ext cx="103100" cy="535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1" name="rc1143"/>
            <p:cNvSpPr/>
            <p:nvPr/>
          </p:nvSpPr>
          <p:spPr>
            <a:xfrm>
              <a:off x="7360616" y="5058503"/>
              <a:ext cx="103100" cy="10716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2" name="rc1144"/>
            <p:cNvSpPr/>
            <p:nvPr/>
          </p:nvSpPr>
          <p:spPr>
            <a:xfrm>
              <a:off x="7360616" y="5045644"/>
              <a:ext cx="103100" cy="12859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3" name="rc1145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" name="rc1146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5" name="rc1147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6" name="rc1148"/>
            <p:cNvSpPr/>
            <p:nvPr/>
          </p:nvSpPr>
          <p:spPr>
            <a:xfrm>
              <a:off x="7360616" y="5045644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7" name="rc1149"/>
            <p:cNvSpPr/>
            <p:nvPr/>
          </p:nvSpPr>
          <p:spPr>
            <a:xfrm>
              <a:off x="7360616" y="4846326"/>
              <a:ext cx="103100" cy="199318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8" name="rc1150"/>
            <p:cNvSpPr/>
            <p:nvPr/>
          </p:nvSpPr>
          <p:spPr>
            <a:xfrm>
              <a:off x="7360616" y="1809405"/>
              <a:ext cx="103100" cy="3036921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9" name="rc1151"/>
            <p:cNvSpPr/>
            <p:nvPr/>
          </p:nvSpPr>
          <p:spPr>
            <a:xfrm>
              <a:off x="7484337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0" name="rc1152"/>
            <p:cNvSpPr/>
            <p:nvPr/>
          </p:nvSpPr>
          <p:spPr>
            <a:xfrm>
              <a:off x="7484337" y="5114762"/>
              <a:ext cx="103100" cy="8037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1" name="rc1153"/>
            <p:cNvSpPr/>
            <p:nvPr/>
          </p:nvSpPr>
          <p:spPr>
            <a:xfrm>
              <a:off x="7484337" y="5111012"/>
              <a:ext cx="103100" cy="375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2" name="rc1154"/>
            <p:cNvSpPr/>
            <p:nvPr/>
          </p:nvSpPr>
          <p:spPr>
            <a:xfrm>
              <a:off x="7484337" y="5109940"/>
              <a:ext cx="103100" cy="1071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3" name="rc1155"/>
            <p:cNvSpPr/>
            <p:nvPr/>
          </p:nvSpPr>
          <p:spPr>
            <a:xfrm>
              <a:off x="7484337" y="5092259"/>
              <a:ext cx="103100" cy="17681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4" name="rc1156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5" name="rc1157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6" name="rc1158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7" name="rc1159"/>
            <p:cNvSpPr/>
            <p:nvPr/>
          </p:nvSpPr>
          <p:spPr>
            <a:xfrm>
              <a:off x="7484337" y="5092259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8" name="rc1160"/>
            <p:cNvSpPr/>
            <p:nvPr/>
          </p:nvSpPr>
          <p:spPr>
            <a:xfrm>
              <a:off x="7484337" y="5064397"/>
              <a:ext cx="103100" cy="27861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9" name="rc1161"/>
            <p:cNvSpPr/>
            <p:nvPr/>
          </p:nvSpPr>
          <p:spPr>
            <a:xfrm>
              <a:off x="7484337" y="5064397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0" name="rc1162"/>
            <p:cNvSpPr/>
            <p:nvPr/>
          </p:nvSpPr>
          <p:spPr>
            <a:xfrm>
              <a:off x="7608057" y="5121728"/>
              <a:ext cx="103100" cy="1071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1" name="rc1163"/>
            <p:cNvSpPr/>
            <p:nvPr/>
          </p:nvSpPr>
          <p:spPr>
            <a:xfrm>
              <a:off x="7608057" y="5097617"/>
              <a:ext cx="103100" cy="24111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2" name="rc1164"/>
            <p:cNvSpPr/>
            <p:nvPr/>
          </p:nvSpPr>
          <p:spPr>
            <a:xfrm>
              <a:off x="7608057" y="5090116"/>
              <a:ext cx="103100" cy="7501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3" name="rc1165"/>
            <p:cNvSpPr/>
            <p:nvPr/>
          </p:nvSpPr>
          <p:spPr>
            <a:xfrm>
              <a:off x="7608057" y="5089580"/>
              <a:ext cx="103100" cy="535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4" name="rc1166"/>
            <p:cNvSpPr/>
            <p:nvPr/>
          </p:nvSpPr>
          <p:spPr>
            <a:xfrm>
              <a:off x="7608057" y="5076721"/>
              <a:ext cx="103100" cy="12859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5" name="rc1167"/>
            <p:cNvSpPr/>
            <p:nvPr/>
          </p:nvSpPr>
          <p:spPr>
            <a:xfrm>
              <a:off x="7608057" y="5075113"/>
              <a:ext cx="103100" cy="1607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6" name="rc1168"/>
            <p:cNvSpPr/>
            <p:nvPr/>
          </p:nvSpPr>
          <p:spPr>
            <a:xfrm>
              <a:off x="7608057" y="5074577"/>
              <a:ext cx="103100" cy="535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7" name="rc1169"/>
            <p:cNvSpPr/>
            <p:nvPr/>
          </p:nvSpPr>
          <p:spPr>
            <a:xfrm>
              <a:off x="7608057" y="5073506"/>
              <a:ext cx="103100" cy="1071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8" name="rc1170"/>
            <p:cNvSpPr/>
            <p:nvPr/>
          </p:nvSpPr>
          <p:spPr>
            <a:xfrm>
              <a:off x="7608057" y="5073506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9" name="rc1171"/>
            <p:cNvSpPr/>
            <p:nvPr/>
          </p:nvSpPr>
          <p:spPr>
            <a:xfrm>
              <a:off x="7608057" y="4990992"/>
              <a:ext cx="103100" cy="82513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0" name="rc1172"/>
            <p:cNvSpPr/>
            <p:nvPr/>
          </p:nvSpPr>
          <p:spPr>
            <a:xfrm>
              <a:off x="7608057" y="4990992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1" name="rc1173"/>
            <p:cNvSpPr/>
            <p:nvPr/>
          </p:nvSpPr>
          <p:spPr>
            <a:xfrm>
              <a:off x="7731778" y="5122264"/>
              <a:ext cx="103100" cy="535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2" name="rc1174"/>
            <p:cNvSpPr/>
            <p:nvPr/>
          </p:nvSpPr>
          <p:spPr>
            <a:xfrm>
              <a:off x="7731778" y="5103511"/>
              <a:ext cx="103100" cy="18753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3" name="rc1175"/>
            <p:cNvSpPr/>
            <p:nvPr/>
          </p:nvSpPr>
          <p:spPr>
            <a:xfrm>
              <a:off x="7731778" y="5093866"/>
              <a:ext cx="103100" cy="9644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4" name="rc1176"/>
            <p:cNvSpPr/>
            <p:nvPr/>
          </p:nvSpPr>
          <p:spPr>
            <a:xfrm>
              <a:off x="7731778" y="5093866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5" name="rc1177"/>
            <p:cNvSpPr/>
            <p:nvPr/>
          </p:nvSpPr>
          <p:spPr>
            <a:xfrm>
              <a:off x="7731778" y="5081007"/>
              <a:ext cx="103100" cy="12859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6" name="rc1178"/>
            <p:cNvSpPr/>
            <p:nvPr/>
          </p:nvSpPr>
          <p:spPr>
            <a:xfrm>
              <a:off x="7731778" y="5077256"/>
              <a:ext cx="103100" cy="375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7" name="rc1179"/>
            <p:cNvSpPr/>
            <p:nvPr/>
          </p:nvSpPr>
          <p:spPr>
            <a:xfrm>
              <a:off x="7731778" y="5077256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8" name="rc1180"/>
            <p:cNvSpPr/>
            <p:nvPr/>
          </p:nvSpPr>
          <p:spPr>
            <a:xfrm>
              <a:off x="7731778" y="5076721"/>
              <a:ext cx="103100" cy="535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9" name="rc1181"/>
            <p:cNvSpPr/>
            <p:nvPr/>
          </p:nvSpPr>
          <p:spPr>
            <a:xfrm>
              <a:off x="7731778" y="5076185"/>
              <a:ext cx="103100" cy="535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0" name="rc1182"/>
            <p:cNvSpPr/>
            <p:nvPr/>
          </p:nvSpPr>
          <p:spPr>
            <a:xfrm>
              <a:off x="7731778" y="4979205"/>
              <a:ext cx="103100" cy="9698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1" name="rc1183"/>
            <p:cNvSpPr/>
            <p:nvPr/>
          </p:nvSpPr>
          <p:spPr>
            <a:xfrm>
              <a:off x="7731778" y="4979205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2" name="rc1184"/>
            <p:cNvSpPr/>
            <p:nvPr/>
          </p:nvSpPr>
          <p:spPr>
            <a:xfrm>
              <a:off x="7855498" y="5122264"/>
              <a:ext cx="103100" cy="535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3" name="rc1185"/>
            <p:cNvSpPr/>
            <p:nvPr/>
          </p:nvSpPr>
          <p:spPr>
            <a:xfrm>
              <a:off x="7855498" y="5109404"/>
              <a:ext cx="103100" cy="12859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4" name="rc1186"/>
            <p:cNvSpPr/>
            <p:nvPr/>
          </p:nvSpPr>
          <p:spPr>
            <a:xfrm>
              <a:off x="7855498" y="5104582"/>
              <a:ext cx="103100" cy="4822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5" name="rc1187"/>
            <p:cNvSpPr/>
            <p:nvPr/>
          </p:nvSpPr>
          <p:spPr>
            <a:xfrm>
              <a:off x="7855498" y="5104582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6" name="rc1188"/>
            <p:cNvSpPr/>
            <p:nvPr/>
          </p:nvSpPr>
          <p:spPr>
            <a:xfrm>
              <a:off x="7855498" y="5092795"/>
              <a:ext cx="103100" cy="11787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7" name="rc1189"/>
            <p:cNvSpPr/>
            <p:nvPr/>
          </p:nvSpPr>
          <p:spPr>
            <a:xfrm>
              <a:off x="7855498" y="5092795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8" name="rc1190"/>
            <p:cNvSpPr/>
            <p:nvPr/>
          </p:nvSpPr>
          <p:spPr>
            <a:xfrm>
              <a:off x="7855498" y="5092795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9" name="rc1191"/>
            <p:cNvSpPr/>
            <p:nvPr/>
          </p:nvSpPr>
          <p:spPr>
            <a:xfrm>
              <a:off x="7855498" y="5090116"/>
              <a:ext cx="103100" cy="2679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0" name="rc1192"/>
            <p:cNvSpPr/>
            <p:nvPr/>
          </p:nvSpPr>
          <p:spPr>
            <a:xfrm>
              <a:off x="7855498" y="5089580"/>
              <a:ext cx="103100" cy="535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1" name="rc1193"/>
            <p:cNvSpPr/>
            <p:nvPr/>
          </p:nvSpPr>
          <p:spPr>
            <a:xfrm>
              <a:off x="7855498" y="4919731"/>
              <a:ext cx="103100" cy="169848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2" name="rc1194"/>
            <p:cNvSpPr/>
            <p:nvPr/>
          </p:nvSpPr>
          <p:spPr>
            <a:xfrm>
              <a:off x="7855498" y="4919731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3" name="rc1195"/>
            <p:cNvSpPr/>
            <p:nvPr/>
          </p:nvSpPr>
          <p:spPr>
            <a:xfrm>
              <a:off x="7979218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4" name="rc1196"/>
            <p:cNvSpPr/>
            <p:nvPr/>
          </p:nvSpPr>
          <p:spPr>
            <a:xfrm>
              <a:off x="7979218" y="5105654"/>
              <a:ext cx="103100" cy="17145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5" name="rc1197"/>
            <p:cNvSpPr/>
            <p:nvPr/>
          </p:nvSpPr>
          <p:spPr>
            <a:xfrm>
              <a:off x="7979218" y="5095474"/>
              <a:ext cx="103100" cy="1018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6" name="rc1198"/>
            <p:cNvSpPr/>
            <p:nvPr/>
          </p:nvSpPr>
          <p:spPr>
            <a:xfrm>
              <a:off x="7979218" y="5094938"/>
              <a:ext cx="103100" cy="535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7" name="rc1199"/>
            <p:cNvSpPr/>
            <p:nvPr/>
          </p:nvSpPr>
          <p:spPr>
            <a:xfrm>
              <a:off x="7979218" y="5083150"/>
              <a:ext cx="103100" cy="11787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8" name="rc1200"/>
            <p:cNvSpPr/>
            <p:nvPr/>
          </p:nvSpPr>
          <p:spPr>
            <a:xfrm>
              <a:off x="7979218" y="508315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9" name="rc1201"/>
            <p:cNvSpPr/>
            <p:nvPr/>
          </p:nvSpPr>
          <p:spPr>
            <a:xfrm>
              <a:off x="7979218" y="5082614"/>
              <a:ext cx="103100" cy="535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0" name="rc1202"/>
            <p:cNvSpPr/>
            <p:nvPr/>
          </p:nvSpPr>
          <p:spPr>
            <a:xfrm>
              <a:off x="7979218" y="5081007"/>
              <a:ext cx="103100" cy="1607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1" name="rc1203"/>
            <p:cNvSpPr/>
            <p:nvPr/>
          </p:nvSpPr>
          <p:spPr>
            <a:xfrm>
              <a:off x="7979218" y="5081007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2" name="rc1204"/>
            <p:cNvSpPr/>
            <p:nvPr/>
          </p:nvSpPr>
          <p:spPr>
            <a:xfrm>
              <a:off x="7979218" y="4932590"/>
              <a:ext cx="103100" cy="148416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3" name="rc1205"/>
            <p:cNvSpPr/>
            <p:nvPr/>
          </p:nvSpPr>
          <p:spPr>
            <a:xfrm>
              <a:off x="7979218" y="493259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4" name="rc1206"/>
            <p:cNvSpPr/>
            <p:nvPr/>
          </p:nvSpPr>
          <p:spPr>
            <a:xfrm>
              <a:off x="8102939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5" name="rc1207"/>
            <p:cNvSpPr/>
            <p:nvPr/>
          </p:nvSpPr>
          <p:spPr>
            <a:xfrm>
              <a:off x="8102939" y="5101903"/>
              <a:ext cx="103100" cy="20896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6" name="rc1208"/>
            <p:cNvSpPr/>
            <p:nvPr/>
          </p:nvSpPr>
          <p:spPr>
            <a:xfrm>
              <a:off x="8102939" y="5099224"/>
              <a:ext cx="103100" cy="2679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7" name="rc1209"/>
            <p:cNvSpPr/>
            <p:nvPr/>
          </p:nvSpPr>
          <p:spPr>
            <a:xfrm>
              <a:off x="8102939" y="5098688"/>
              <a:ext cx="103100" cy="535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8" name="rc1210"/>
            <p:cNvSpPr/>
            <p:nvPr/>
          </p:nvSpPr>
          <p:spPr>
            <a:xfrm>
              <a:off x="8102939" y="5098688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9" name="rc1211"/>
            <p:cNvSpPr/>
            <p:nvPr/>
          </p:nvSpPr>
          <p:spPr>
            <a:xfrm>
              <a:off x="8102939" y="5098688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0" name="rc1212"/>
            <p:cNvSpPr/>
            <p:nvPr/>
          </p:nvSpPr>
          <p:spPr>
            <a:xfrm>
              <a:off x="8102939" y="5098688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1" name="rc1213"/>
            <p:cNvSpPr/>
            <p:nvPr/>
          </p:nvSpPr>
          <p:spPr>
            <a:xfrm>
              <a:off x="8102939" y="5098153"/>
              <a:ext cx="103100" cy="535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2" name="rc1214"/>
            <p:cNvSpPr/>
            <p:nvPr/>
          </p:nvSpPr>
          <p:spPr>
            <a:xfrm>
              <a:off x="8102939" y="5098153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3" name="rc1215"/>
            <p:cNvSpPr/>
            <p:nvPr/>
          </p:nvSpPr>
          <p:spPr>
            <a:xfrm>
              <a:off x="8102939" y="5037071"/>
              <a:ext cx="103100" cy="61081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4" name="rc1216"/>
            <p:cNvSpPr/>
            <p:nvPr/>
          </p:nvSpPr>
          <p:spPr>
            <a:xfrm>
              <a:off x="8102939" y="4859185"/>
              <a:ext cx="103100" cy="177886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5" name="rc1217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6" name="rc1218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7" name="rc1219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8" name="rc1220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9" name="rc1221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0" name="rc1222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1" name="rc1223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2" name="rc1224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3" name="rc1225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4" name="rc1226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5" name="rc1227"/>
            <p:cNvSpPr/>
            <p:nvPr/>
          </p:nvSpPr>
          <p:spPr>
            <a:xfrm>
              <a:off x="8226659" y="5122800"/>
              <a:ext cx="103100" cy="0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6" name="pl1228"/>
            <p:cNvSpPr/>
            <p:nvPr/>
          </p:nvSpPr>
          <p:spPr>
            <a:xfrm>
              <a:off x="1597309" y="5122800"/>
              <a:ext cx="6680900" cy="0"/>
            </a:xfrm>
            <a:custGeom>
              <a:avLst/>
              <a:gdLst/>
              <a:ahLst/>
              <a:cxnLst/>
              <a:rect l="0" t="0" r="0" b="0"/>
              <a:pathLst>
                <a:path w="6680900">
                  <a:moveTo>
                    <a:pt x="0" y="0"/>
                  </a:moveTo>
                  <a:lnTo>
                    <a:pt x="668090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7" name="pl1229"/>
            <p:cNvSpPr/>
            <p:nvPr/>
          </p:nvSpPr>
          <p:spPr>
            <a:xfrm>
              <a:off x="159730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8" name="pl1230"/>
            <p:cNvSpPr/>
            <p:nvPr/>
          </p:nvSpPr>
          <p:spPr>
            <a:xfrm>
              <a:off x="172102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9" name="pl1231"/>
            <p:cNvSpPr/>
            <p:nvPr/>
          </p:nvSpPr>
          <p:spPr>
            <a:xfrm>
              <a:off x="184474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0" name="pl1232"/>
            <p:cNvSpPr/>
            <p:nvPr/>
          </p:nvSpPr>
          <p:spPr>
            <a:xfrm>
              <a:off x="1968470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1" name="pl1233"/>
            <p:cNvSpPr/>
            <p:nvPr/>
          </p:nvSpPr>
          <p:spPr>
            <a:xfrm>
              <a:off x="2092190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2" name="pl1234"/>
            <p:cNvSpPr/>
            <p:nvPr/>
          </p:nvSpPr>
          <p:spPr>
            <a:xfrm>
              <a:off x="2215911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3" name="pl1235"/>
            <p:cNvSpPr/>
            <p:nvPr/>
          </p:nvSpPr>
          <p:spPr>
            <a:xfrm>
              <a:off x="2339631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4" name="pl1236"/>
            <p:cNvSpPr/>
            <p:nvPr/>
          </p:nvSpPr>
          <p:spPr>
            <a:xfrm>
              <a:off x="2463351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5" name="pl1237"/>
            <p:cNvSpPr/>
            <p:nvPr/>
          </p:nvSpPr>
          <p:spPr>
            <a:xfrm>
              <a:off x="2587072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6" name="pl1238"/>
            <p:cNvSpPr/>
            <p:nvPr/>
          </p:nvSpPr>
          <p:spPr>
            <a:xfrm>
              <a:off x="2710792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7" name="pl1239"/>
            <p:cNvSpPr/>
            <p:nvPr/>
          </p:nvSpPr>
          <p:spPr>
            <a:xfrm>
              <a:off x="2834513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8" name="pl1240"/>
            <p:cNvSpPr/>
            <p:nvPr/>
          </p:nvSpPr>
          <p:spPr>
            <a:xfrm>
              <a:off x="2958233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9" name="pl1241"/>
            <p:cNvSpPr/>
            <p:nvPr/>
          </p:nvSpPr>
          <p:spPr>
            <a:xfrm>
              <a:off x="3081953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0" name="pl1242"/>
            <p:cNvSpPr/>
            <p:nvPr/>
          </p:nvSpPr>
          <p:spPr>
            <a:xfrm>
              <a:off x="3205674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1" name="pl1243"/>
            <p:cNvSpPr/>
            <p:nvPr/>
          </p:nvSpPr>
          <p:spPr>
            <a:xfrm>
              <a:off x="3329394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2" name="pl1244"/>
            <p:cNvSpPr/>
            <p:nvPr/>
          </p:nvSpPr>
          <p:spPr>
            <a:xfrm>
              <a:off x="3453114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3" name="pl1245"/>
            <p:cNvSpPr/>
            <p:nvPr/>
          </p:nvSpPr>
          <p:spPr>
            <a:xfrm>
              <a:off x="3576835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4" name="pl1246"/>
            <p:cNvSpPr/>
            <p:nvPr/>
          </p:nvSpPr>
          <p:spPr>
            <a:xfrm>
              <a:off x="3700555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5" name="pl1247"/>
            <p:cNvSpPr/>
            <p:nvPr/>
          </p:nvSpPr>
          <p:spPr>
            <a:xfrm>
              <a:off x="3824276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6" name="pl1248"/>
            <p:cNvSpPr/>
            <p:nvPr/>
          </p:nvSpPr>
          <p:spPr>
            <a:xfrm>
              <a:off x="3947996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7" name="pl1249"/>
            <p:cNvSpPr/>
            <p:nvPr/>
          </p:nvSpPr>
          <p:spPr>
            <a:xfrm>
              <a:off x="4071716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8" name="pl1250"/>
            <p:cNvSpPr/>
            <p:nvPr/>
          </p:nvSpPr>
          <p:spPr>
            <a:xfrm>
              <a:off x="4195437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9" name="pl1251"/>
            <p:cNvSpPr/>
            <p:nvPr/>
          </p:nvSpPr>
          <p:spPr>
            <a:xfrm>
              <a:off x="4319157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0" name="pl1252"/>
            <p:cNvSpPr/>
            <p:nvPr/>
          </p:nvSpPr>
          <p:spPr>
            <a:xfrm>
              <a:off x="4442877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1" name="pl1253"/>
            <p:cNvSpPr/>
            <p:nvPr/>
          </p:nvSpPr>
          <p:spPr>
            <a:xfrm>
              <a:off x="4566598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2" name="pl1254"/>
            <p:cNvSpPr/>
            <p:nvPr/>
          </p:nvSpPr>
          <p:spPr>
            <a:xfrm>
              <a:off x="4690318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3" name="pl1255"/>
            <p:cNvSpPr/>
            <p:nvPr/>
          </p:nvSpPr>
          <p:spPr>
            <a:xfrm>
              <a:off x="481403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4" name="pl1256"/>
            <p:cNvSpPr/>
            <p:nvPr/>
          </p:nvSpPr>
          <p:spPr>
            <a:xfrm>
              <a:off x="493775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5" name="pl1257"/>
            <p:cNvSpPr/>
            <p:nvPr/>
          </p:nvSpPr>
          <p:spPr>
            <a:xfrm>
              <a:off x="506147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6" name="pl1258"/>
            <p:cNvSpPr/>
            <p:nvPr/>
          </p:nvSpPr>
          <p:spPr>
            <a:xfrm>
              <a:off x="5185200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" name="pl1259"/>
            <p:cNvSpPr/>
            <p:nvPr/>
          </p:nvSpPr>
          <p:spPr>
            <a:xfrm>
              <a:off x="5308920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8" name="pl1260"/>
            <p:cNvSpPr/>
            <p:nvPr/>
          </p:nvSpPr>
          <p:spPr>
            <a:xfrm>
              <a:off x="5432641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9" name="pl1261"/>
            <p:cNvSpPr/>
            <p:nvPr/>
          </p:nvSpPr>
          <p:spPr>
            <a:xfrm>
              <a:off x="5556361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0" name="pl1262"/>
            <p:cNvSpPr/>
            <p:nvPr/>
          </p:nvSpPr>
          <p:spPr>
            <a:xfrm>
              <a:off x="5680081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1" name="pl1263"/>
            <p:cNvSpPr/>
            <p:nvPr/>
          </p:nvSpPr>
          <p:spPr>
            <a:xfrm>
              <a:off x="5803802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2" name="pl1264"/>
            <p:cNvSpPr/>
            <p:nvPr/>
          </p:nvSpPr>
          <p:spPr>
            <a:xfrm>
              <a:off x="5927522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3" name="pl1265"/>
            <p:cNvSpPr/>
            <p:nvPr/>
          </p:nvSpPr>
          <p:spPr>
            <a:xfrm>
              <a:off x="6051242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4" name="pl1266"/>
            <p:cNvSpPr/>
            <p:nvPr/>
          </p:nvSpPr>
          <p:spPr>
            <a:xfrm>
              <a:off x="6174963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5" name="pl1267"/>
            <p:cNvSpPr/>
            <p:nvPr/>
          </p:nvSpPr>
          <p:spPr>
            <a:xfrm>
              <a:off x="6298683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6" name="pl1268"/>
            <p:cNvSpPr/>
            <p:nvPr/>
          </p:nvSpPr>
          <p:spPr>
            <a:xfrm>
              <a:off x="6422404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7" name="pl1269"/>
            <p:cNvSpPr/>
            <p:nvPr/>
          </p:nvSpPr>
          <p:spPr>
            <a:xfrm>
              <a:off x="6546124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8" name="pl1270"/>
            <p:cNvSpPr/>
            <p:nvPr/>
          </p:nvSpPr>
          <p:spPr>
            <a:xfrm>
              <a:off x="6669844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9" name="pl1271"/>
            <p:cNvSpPr/>
            <p:nvPr/>
          </p:nvSpPr>
          <p:spPr>
            <a:xfrm>
              <a:off x="6793565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0" name="pl1272"/>
            <p:cNvSpPr/>
            <p:nvPr/>
          </p:nvSpPr>
          <p:spPr>
            <a:xfrm>
              <a:off x="6917285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1" name="pl1273"/>
            <p:cNvSpPr/>
            <p:nvPr/>
          </p:nvSpPr>
          <p:spPr>
            <a:xfrm>
              <a:off x="7041005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2" name="pl1274"/>
            <p:cNvSpPr/>
            <p:nvPr/>
          </p:nvSpPr>
          <p:spPr>
            <a:xfrm>
              <a:off x="7164726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3" name="pl1275"/>
            <p:cNvSpPr/>
            <p:nvPr/>
          </p:nvSpPr>
          <p:spPr>
            <a:xfrm>
              <a:off x="7288446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4" name="pl1276"/>
            <p:cNvSpPr/>
            <p:nvPr/>
          </p:nvSpPr>
          <p:spPr>
            <a:xfrm>
              <a:off x="7412167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5" name="pl1277"/>
            <p:cNvSpPr/>
            <p:nvPr/>
          </p:nvSpPr>
          <p:spPr>
            <a:xfrm>
              <a:off x="7535887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6" name="pl1278"/>
            <p:cNvSpPr/>
            <p:nvPr/>
          </p:nvSpPr>
          <p:spPr>
            <a:xfrm>
              <a:off x="7659607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7" name="pl1279"/>
            <p:cNvSpPr/>
            <p:nvPr/>
          </p:nvSpPr>
          <p:spPr>
            <a:xfrm>
              <a:off x="7783328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8" name="pl1280"/>
            <p:cNvSpPr/>
            <p:nvPr/>
          </p:nvSpPr>
          <p:spPr>
            <a:xfrm>
              <a:off x="7907048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9" name="pl1281"/>
            <p:cNvSpPr/>
            <p:nvPr/>
          </p:nvSpPr>
          <p:spPr>
            <a:xfrm>
              <a:off x="803076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0" name="pl1282"/>
            <p:cNvSpPr/>
            <p:nvPr/>
          </p:nvSpPr>
          <p:spPr>
            <a:xfrm>
              <a:off x="815448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" name="pl1283"/>
            <p:cNvSpPr/>
            <p:nvPr/>
          </p:nvSpPr>
          <p:spPr>
            <a:xfrm>
              <a:off x="8278209" y="5122800"/>
              <a:ext cx="0" cy="91439"/>
            </a:xfrm>
            <a:custGeom>
              <a:avLst/>
              <a:gdLst/>
              <a:ahLst/>
              <a:cxnLst/>
              <a:rect l="0" t="0" r="0" b="0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" name="tx1284"/>
            <p:cNvSpPr/>
            <p:nvPr/>
          </p:nvSpPr>
          <p:spPr>
            <a:xfrm rot="-5400000">
              <a:off x="136327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2015-01</a:t>
              </a:r>
            </a:p>
          </p:txBody>
        </p:sp>
        <p:sp>
          <p:nvSpPr>
            <p:cNvPr id="1293" name="tx1285"/>
            <p:cNvSpPr/>
            <p:nvPr/>
          </p:nvSpPr>
          <p:spPr>
            <a:xfrm rot="-5400000">
              <a:off x="1486997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2015-02</a:t>
              </a:r>
            </a:p>
          </p:txBody>
        </p:sp>
        <p:sp>
          <p:nvSpPr>
            <p:cNvPr id="1294" name="tx1286"/>
            <p:cNvSpPr/>
            <p:nvPr/>
          </p:nvSpPr>
          <p:spPr>
            <a:xfrm rot="-5400000">
              <a:off x="1610717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2015-03</a:t>
              </a:r>
            </a:p>
          </p:txBody>
        </p:sp>
        <p:sp>
          <p:nvSpPr>
            <p:cNvPr id="1295" name="tx1287"/>
            <p:cNvSpPr/>
            <p:nvPr/>
          </p:nvSpPr>
          <p:spPr>
            <a:xfrm rot="-5400000">
              <a:off x="1734438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2015-04</a:t>
              </a:r>
            </a:p>
          </p:txBody>
        </p:sp>
        <p:sp>
          <p:nvSpPr>
            <p:cNvPr id="1296" name="tx1288"/>
            <p:cNvSpPr/>
            <p:nvPr/>
          </p:nvSpPr>
          <p:spPr>
            <a:xfrm rot="-5400000">
              <a:off x="1858158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2015-05</a:t>
              </a:r>
            </a:p>
          </p:txBody>
        </p:sp>
        <p:sp>
          <p:nvSpPr>
            <p:cNvPr id="1297" name="tx1289"/>
            <p:cNvSpPr/>
            <p:nvPr/>
          </p:nvSpPr>
          <p:spPr>
            <a:xfrm rot="-5400000">
              <a:off x="1981878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2015-06</a:t>
              </a:r>
            </a:p>
          </p:txBody>
        </p:sp>
        <p:sp>
          <p:nvSpPr>
            <p:cNvPr id="1298" name="tx1290"/>
            <p:cNvSpPr/>
            <p:nvPr/>
          </p:nvSpPr>
          <p:spPr>
            <a:xfrm rot="-5400000">
              <a:off x="2105599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2015-07</a:t>
              </a:r>
            </a:p>
          </p:txBody>
        </p:sp>
        <p:sp>
          <p:nvSpPr>
            <p:cNvPr id="1299" name="tx1291"/>
            <p:cNvSpPr/>
            <p:nvPr/>
          </p:nvSpPr>
          <p:spPr>
            <a:xfrm rot="-5400000">
              <a:off x="2229319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2015-08</a:t>
              </a:r>
            </a:p>
          </p:txBody>
        </p:sp>
        <p:sp>
          <p:nvSpPr>
            <p:cNvPr id="1300" name="tx1292"/>
            <p:cNvSpPr/>
            <p:nvPr/>
          </p:nvSpPr>
          <p:spPr>
            <a:xfrm rot="-5400000">
              <a:off x="2353040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2015-09</a:t>
              </a:r>
            </a:p>
          </p:txBody>
        </p:sp>
        <p:sp>
          <p:nvSpPr>
            <p:cNvPr id="1301" name="tx1293"/>
            <p:cNvSpPr/>
            <p:nvPr/>
          </p:nvSpPr>
          <p:spPr>
            <a:xfrm rot="-5400000">
              <a:off x="2476760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2015-10</a:t>
              </a:r>
            </a:p>
          </p:txBody>
        </p:sp>
        <p:sp>
          <p:nvSpPr>
            <p:cNvPr id="1302" name="tx1294"/>
            <p:cNvSpPr/>
            <p:nvPr/>
          </p:nvSpPr>
          <p:spPr>
            <a:xfrm rot="-5400000">
              <a:off x="2600480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2015-11</a:t>
              </a:r>
            </a:p>
          </p:txBody>
        </p:sp>
        <p:sp>
          <p:nvSpPr>
            <p:cNvPr id="1303" name="tx1295"/>
            <p:cNvSpPr/>
            <p:nvPr/>
          </p:nvSpPr>
          <p:spPr>
            <a:xfrm rot="-5400000">
              <a:off x="2724201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2015-12</a:t>
              </a:r>
            </a:p>
          </p:txBody>
        </p:sp>
        <p:sp>
          <p:nvSpPr>
            <p:cNvPr id="1304" name="tx1296"/>
            <p:cNvSpPr/>
            <p:nvPr/>
          </p:nvSpPr>
          <p:spPr>
            <a:xfrm rot="-5400000">
              <a:off x="2847921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2016-01</a:t>
              </a:r>
            </a:p>
          </p:txBody>
        </p:sp>
        <p:sp>
          <p:nvSpPr>
            <p:cNvPr id="1305" name="tx1297"/>
            <p:cNvSpPr/>
            <p:nvPr/>
          </p:nvSpPr>
          <p:spPr>
            <a:xfrm rot="-5400000">
              <a:off x="2971641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2016-02</a:t>
              </a:r>
            </a:p>
          </p:txBody>
        </p:sp>
        <p:sp>
          <p:nvSpPr>
            <p:cNvPr id="1306" name="tx1298"/>
            <p:cNvSpPr/>
            <p:nvPr/>
          </p:nvSpPr>
          <p:spPr>
            <a:xfrm rot="-5400000">
              <a:off x="3095362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2016-03</a:t>
              </a:r>
            </a:p>
          </p:txBody>
        </p:sp>
        <p:sp>
          <p:nvSpPr>
            <p:cNvPr id="1307" name="tx1299"/>
            <p:cNvSpPr/>
            <p:nvPr/>
          </p:nvSpPr>
          <p:spPr>
            <a:xfrm rot="-5400000">
              <a:off x="3219082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2016-04</a:t>
              </a:r>
            </a:p>
          </p:txBody>
        </p:sp>
        <p:sp>
          <p:nvSpPr>
            <p:cNvPr id="1308" name="tx1300"/>
            <p:cNvSpPr/>
            <p:nvPr/>
          </p:nvSpPr>
          <p:spPr>
            <a:xfrm rot="-5400000">
              <a:off x="3342803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2016-05</a:t>
              </a:r>
            </a:p>
          </p:txBody>
        </p:sp>
        <p:sp>
          <p:nvSpPr>
            <p:cNvPr id="1309" name="tx1301"/>
            <p:cNvSpPr/>
            <p:nvPr/>
          </p:nvSpPr>
          <p:spPr>
            <a:xfrm rot="-5400000">
              <a:off x="3466523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2016-06</a:t>
              </a:r>
            </a:p>
          </p:txBody>
        </p:sp>
        <p:sp>
          <p:nvSpPr>
            <p:cNvPr id="1310" name="tx1302"/>
            <p:cNvSpPr/>
            <p:nvPr/>
          </p:nvSpPr>
          <p:spPr>
            <a:xfrm rot="-5400000">
              <a:off x="3590243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2016-07</a:t>
              </a:r>
            </a:p>
          </p:txBody>
        </p:sp>
        <p:sp>
          <p:nvSpPr>
            <p:cNvPr id="1311" name="tx1303"/>
            <p:cNvSpPr/>
            <p:nvPr/>
          </p:nvSpPr>
          <p:spPr>
            <a:xfrm rot="-5400000">
              <a:off x="3713964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2016-08</a:t>
              </a:r>
            </a:p>
          </p:txBody>
        </p:sp>
        <p:sp>
          <p:nvSpPr>
            <p:cNvPr id="1312" name="tx1304"/>
            <p:cNvSpPr/>
            <p:nvPr/>
          </p:nvSpPr>
          <p:spPr>
            <a:xfrm rot="-5400000">
              <a:off x="3837684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2016-09</a:t>
              </a:r>
            </a:p>
          </p:txBody>
        </p:sp>
        <p:sp>
          <p:nvSpPr>
            <p:cNvPr id="1313" name="tx1305"/>
            <p:cNvSpPr/>
            <p:nvPr/>
          </p:nvSpPr>
          <p:spPr>
            <a:xfrm rot="-5400000">
              <a:off x="3961404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2016-10</a:t>
              </a:r>
            </a:p>
          </p:txBody>
        </p:sp>
        <p:sp>
          <p:nvSpPr>
            <p:cNvPr id="1314" name="tx1306"/>
            <p:cNvSpPr/>
            <p:nvPr/>
          </p:nvSpPr>
          <p:spPr>
            <a:xfrm rot="-5400000">
              <a:off x="4085125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2016-11</a:t>
              </a:r>
            </a:p>
          </p:txBody>
        </p:sp>
        <p:sp>
          <p:nvSpPr>
            <p:cNvPr id="1315" name="tx1307"/>
            <p:cNvSpPr/>
            <p:nvPr/>
          </p:nvSpPr>
          <p:spPr>
            <a:xfrm rot="-5400000">
              <a:off x="4208845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2016-12</a:t>
              </a:r>
            </a:p>
          </p:txBody>
        </p:sp>
        <p:sp>
          <p:nvSpPr>
            <p:cNvPr id="1316" name="tx1308"/>
            <p:cNvSpPr/>
            <p:nvPr/>
          </p:nvSpPr>
          <p:spPr>
            <a:xfrm rot="-5400000">
              <a:off x="433256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2017-01</a:t>
              </a:r>
            </a:p>
          </p:txBody>
        </p:sp>
        <p:sp>
          <p:nvSpPr>
            <p:cNvPr id="1317" name="tx1309"/>
            <p:cNvSpPr/>
            <p:nvPr/>
          </p:nvSpPr>
          <p:spPr>
            <a:xfrm rot="-5400000">
              <a:off x="445628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2017-02</a:t>
              </a:r>
            </a:p>
          </p:txBody>
        </p:sp>
        <p:sp>
          <p:nvSpPr>
            <p:cNvPr id="1318" name="tx1310"/>
            <p:cNvSpPr/>
            <p:nvPr/>
          </p:nvSpPr>
          <p:spPr>
            <a:xfrm rot="-5400000">
              <a:off x="458000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2017-03</a:t>
              </a:r>
            </a:p>
          </p:txBody>
        </p:sp>
        <p:sp>
          <p:nvSpPr>
            <p:cNvPr id="1319" name="tx1311"/>
            <p:cNvSpPr/>
            <p:nvPr/>
          </p:nvSpPr>
          <p:spPr>
            <a:xfrm rot="-5400000">
              <a:off x="4703727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2017-04</a:t>
              </a:r>
            </a:p>
          </p:txBody>
        </p:sp>
        <p:sp>
          <p:nvSpPr>
            <p:cNvPr id="1320" name="tx1312"/>
            <p:cNvSpPr/>
            <p:nvPr/>
          </p:nvSpPr>
          <p:spPr>
            <a:xfrm rot="-5400000">
              <a:off x="4827447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2017-05</a:t>
              </a:r>
            </a:p>
          </p:txBody>
        </p:sp>
        <p:sp>
          <p:nvSpPr>
            <p:cNvPr id="1321" name="tx1313"/>
            <p:cNvSpPr/>
            <p:nvPr/>
          </p:nvSpPr>
          <p:spPr>
            <a:xfrm rot="-5400000">
              <a:off x="4951168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2017-06</a:t>
              </a:r>
            </a:p>
          </p:txBody>
        </p:sp>
        <p:sp>
          <p:nvSpPr>
            <p:cNvPr id="1322" name="tx1314"/>
            <p:cNvSpPr/>
            <p:nvPr/>
          </p:nvSpPr>
          <p:spPr>
            <a:xfrm rot="-5400000">
              <a:off x="5074888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2017-07</a:t>
              </a:r>
            </a:p>
          </p:txBody>
        </p:sp>
        <p:sp>
          <p:nvSpPr>
            <p:cNvPr id="1323" name="tx1315"/>
            <p:cNvSpPr/>
            <p:nvPr/>
          </p:nvSpPr>
          <p:spPr>
            <a:xfrm rot="-5400000">
              <a:off x="5198608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2017-08</a:t>
              </a:r>
            </a:p>
          </p:txBody>
        </p:sp>
        <p:sp>
          <p:nvSpPr>
            <p:cNvPr id="1324" name="tx1316"/>
            <p:cNvSpPr/>
            <p:nvPr/>
          </p:nvSpPr>
          <p:spPr>
            <a:xfrm rot="-5400000">
              <a:off x="5322329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2017-09</a:t>
              </a:r>
            </a:p>
          </p:txBody>
        </p:sp>
        <p:sp>
          <p:nvSpPr>
            <p:cNvPr id="1325" name="tx1317"/>
            <p:cNvSpPr/>
            <p:nvPr/>
          </p:nvSpPr>
          <p:spPr>
            <a:xfrm rot="-5400000">
              <a:off x="5446049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2017-10</a:t>
              </a:r>
            </a:p>
          </p:txBody>
        </p:sp>
        <p:sp>
          <p:nvSpPr>
            <p:cNvPr id="1326" name="tx1318"/>
            <p:cNvSpPr/>
            <p:nvPr/>
          </p:nvSpPr>
          <p:spPr>
            <a:xfrm rot="-5400000">
              <a:off x="5569769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2017-11</a:t>
              </a:r>
            </a:p>
          </p:txBody>
        </p:sp>
        <p:sp>
          <p:nvSpPr>
            <p:cNvPr id="1327" name="tx1319"/>
            <p:cNvSpPr/>
            <p:nvPr/>
          </p:nvSpPr>
          <p:spPr>
            <a:xfrm rot="-5400000">
              <a:off x="5693490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2017-12</a:t>
              </a:r>
            </a:p>
          </p:txBody>
        </p:sp>
        <p:sp>
          <p:nvSpPr>
            <p:cNvPr id="1328" name="tx1320"/>
            <p:cNvSpPr/>
            <p:nvPr/>
          </p:nvSpPr>
          <p:spPr>
            <a:xfrm rot="-5400000">
              <a:off x="5817210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2018-01</a:t>
              </a:r>
            </a:p>
          </p:txBody>
        </p:sp>
        <p:sp>
          <p:nvSpPr>
            <p:cNvPr id="1329" name="tx1321"/>
            <p:cNvSpPr/>
            <p:nvPr/>
          </p:nvSpPr>
          <p:spPr>
            <a:xfrm rot="-5400000">
              <a:off x="5940931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2018-02</a:t>
              </a:r>
            </a:p>
          </p:txBody>
        </p:sp>
        <p:sp>
          <p:nvSpPr>
            <p:cNvPr id="1330" name="tx1322"/>
            <p:cNvSpPr/>
            <p:nvPr/>
          </p:nvSpPr>
          <p:spPr>
            <a:xfrm rot="-5400000">
              <a:off x="6064651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2018-03</a:t>
              </a:r>
            </a:p>
          </p:txBody>
        </p:sp>
        <p:sp>
          <p:nvSpPr>
            <p:cNvPr id="1331" name="tx1323"/>
            <p:cNvSpPr/>
            <p:nvPr/>
          </p:nvSpPr>
          <p:spPr>
            <a:xfrm rot="-5400000">
              <a:off x="6188371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2018-04</a:t>
              </a:r>
            </a:p>
          </p:txBody>
        </p:sp>
        <p:sp>
          <p:nvSpPr>
            <p:cNvPr id="1332" name="tx1324"/>
            <p:cNvSpPr/>
            <p:nvPr/>
          </p:nvSpPr>
          <p:spPr>
            <a:xfrm rot="-5400000">
              <a:off x="6312092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2018-05</a:t>
              </a:r>
            </a:p>
          </p:txBody>
        </p:sp>
        <p:sp>
          <p:nvSpPr>
            <p:cNvPr id="1333" name="tx1325"/>
            <p:cNvSpPr/>
            <p:nvPr/>
          </p:nvSpPr>
          <p:spPr>
            <a:xfrm rot="-5400000">
              <a:off x="6435812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2018-06</a:t>
              </a:r>
            </a:p>
          </p:txBody>
        </p:sp>
        <p:sp>
          <p:nvSpPr>
            <p:cNvPr id="1334" name="tx1326"/>
            <p:cNvSpPr/>
            <p:nvPr/>
          </p:nvSpPr>
          <p:spPr>
            <a:xfrm rot="-5400000">
              <a:off x="6559532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2018-07</a:t>
              </a:r>
            </a:p>
          </p:txBody>
        </p:sp>
        <p:sp>
          <p:nvSpPr>
            <p:cNvPr id="1335" name="tx1327"/>
            <p:cNvSpPr/>
            <p:nvPr/>
          </p:nvSpPr>
          <p:spPr>
            <a:xfrm rot="-5400000">
              <a:off x="6683253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2018-08</a:t>
              </a:r>
            </a:p>
          </p:txBody>
        </p:sp>
        <p:sp>
          <p:nvSpPr>
            <p:cNvPr id="1336" name="tx1328"/>
            <p:cNvSpPr/>
            <p:nvPr/>
          </p:nvSpPr>
          <p:spPr>
            <a:xfrm rot="-5400000">
              <a:off x="6806973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2018-09</a:t>
              </a:r>
            </a:p>
          </p:txBody>
        </p:sp>
        <p:sp>
          <p:nvSpPr>
            <p:cNvPr id="1337" name="tx1329"/>
            <p:cNvSpPr/>
            <p:nvPr/>
          </p:nvSpPr>
          <p:spPr>
            <a:xfrm rot="-5400000">
              <a:off x="6930694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2018-10</a:t>
              </a:r>
            </a:p>
          </p:txBody>
        </p:sp>
        <p:sp>
          <p:nvSpPr>
            <p:cNvPr id="1338" name="tx1330"/>
            <p:cNvSpPr/>
            <p:nvPr/>
          </p:nvSpPr>
          <p:spPr>
            <a:xfrm rot="-5400000">
              <a:off x="7054414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2018-11</a:t>
              </a:r>
            </a:p>
          </p:txBody>
        </p:sp>
        <p:sp>
          <p:nvSpPr>
            <p:cNvPr id="1339" name="tx1331"/>
            <p:cNvSpPr/>
            <p:nvPr/>
          </p:nvSpPr>
          <p:spPr>
            <a:xfrm rot="-5400000">
              <a:off x="7178134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2018-12</a:t>
              </a:r>
            </a:p>
          </p:txBody>
        </p:sp>
        <p:sp>
          <p:nvSpPr>
            <p:cNvPr id="1340" name="tx1332"/>
            <p:cNvSpPr/>
            <p:nvPr/>
          </p:nvSpPr>
          <p:spPr>
            <a:xfrm rot="-5400000">
              <a:off x="7301855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2019-01</a:t>
              </a:r>
            </a:p>
          </p:txBody>
        </p:sp>
        <p:sp>
          <p:nvSpPr>
            <p:cNvPr id="1341" name="tx1333"/>
            <p:cNvSpPr/>
            <p:nvPr/>
          </p:nvSpPr>
          <p:spPr>
            <a:xfrm rot="-5400000">
              <a:off x="7425575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2019-02</a:t>
              </a:r>
            </a:p>
          </p:txBody>
        </p:sp>
        <p:sp>
          <p:nvSpPr>
            <p:cNvPr id="1342" name="tx1334"/>
            <p:cNvSpPr/>
            <p:nvPr/>
          </p:nvSpPr>
          <p:spPr>
            <a:xfrm rot="-5400000">
              <a:off x="754929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2019-03</a:t>
              </a:r>
            </a:p>
          </p:txBody>
        </p:sp>
        <p:sp>
          <p:nvSpPr>
            <p:cNvPr id="1343" name="tx1335"/>
            <p:cNvSpPr/>
            <p:nvPr/>
          </p:nvSpPr>
          <p:spPr>
            <a:xfrm rot="-5400000">
              <a:off x="767301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2019-04</a:t>
              </a:r>
            </a:p>
          </p:txBody>
        </p:sp>
        <p:sp>
          <p:nvSpPr>
            <p:cNvPr id="1344" name="tx1336"/>
            <p:cNvSpPr/>
            <p:nvPr/>
          </p:nvSpPr>
          <p:spPr>
            <a:xfrm rot="-5400000">
              <a:off x="7796736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2019-05</a:t>
              </a:r>
            </a:p>
          </p:txBody>
        </p:sp>
        <p:sp>
          <p:nvSpPr>
            <p:cNvPr id="1345" name="tx1337"/>
            <p:cNvSpPr/>
            <p:nvPr/>
          </p:nvSpPr>
          <p:spPr>
            <a:xfrm rot="-5400000">
              <a:off x="7920457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2019-06</a:t>
              </a:r>
            </a:p>
          </p:txBody>
        </p:sp>
        <p:sp>
          <p:nvSpPr>
            <p:cNvPr id="1346" name="tx1338"/>
            <p:cNvSpPr/>
            <p:nvPr/>
          </p:nvSpPr>
          <p:spPr>
            <a:xfrm rot="-5400000">
              <a:off x="8044177" y="5492285"/>
              <a:ext cx="466080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2019-07</a:t>
              </a:r>
            </a:p>
          </p:txBody>
        </p:sp>
        <p:sp>
          <p:nvSpPr>
            <p:cNvPr id="1347" name="pl1339"/>
            <p:cNvSpPr/>
            <p:nvPr/>
          </p:nvSpPr>
          <p:spPr>
            <a:xfrm>
              <a:off x="1274398" y="1478279"/>
              <a:ext cx="0" cy="3644520"/>
            </a:xfrm>
            <a:custGeom>
              <a:avLst/>
              <a:gdLst/>
              <a:ahLst/>
              <a:cxnLst/>
              <a:rect l="0" t="0" r="0" b="0"/>
              <a:pathLst>
                <a:path h="3644520">
                  <a:moveTo>
                    <a:pt x="0" y="364452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8" name="pl1340"/>
            <p:cNvSpPr/>
            <p:nvPr/>
          </p:nvSpPr>
          <p:spPr>
            <a:xfrm>
              <a:off x="1182958" y="5122800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9" name="pl1341"/>
            <p:cNvSpPr/>
            <p:nvPr/>
          </p:nvSpPr>
          <p:spPr>
            <a:xfrm>
              <a:off x="1182958" y="4854899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0" name="pl1342"/>
            <p:cNvSpPr/>
            <p:nvPr/>
          </p:nvSpPr>
          <p:spPr>
            <a:xfrm>
              <a:off x="1182958" y="4586998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1" name="pl1343"/>
            <p:cNvSpPr/>
            <p:nvPr/>
          </p:nvSpPr>
          <p:spPr>
            <a:xfrm>
              <a:off x="1182958" y="4319098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2" name="pl1344"/>
            <p:cNvSpPr/>
            <p:nvPr/>
          </p:nvSpPr>
          <p:spPr>
            <a:xfrm>
              <a:off x="1182958" y="4051197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3" name="pl1345"/>
            <p:cNvSpPr/>
            <p:nvPr/>
          </p:nvSpPr>
          <p:spPr>
            <a:xfrm>
              <a:off x="1182958" y="3783296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4" name="pl1346"/>
            <p:cNvSpPr/>
            <p:nvPr/>
          </p:nvSpPr>
          <p:spPr>
            <a:xfrm>
              <a:off x="1182958" y="3515396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5" name="pl1347"/>
            <p:cNvSpPr/>
            <p:nvPr/>
          </p:nvSpPr>
          <p:spPr>
            <a:xfrm>
              <a:off x="1182958" y="3247495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6" name="pl1348"/>
            <p:cNvSpPr/>
            <p:nvPr/>
          </p:nvSpPr>
          <p:spPr>
            <a:xfrm>
              <a:off x="1182958" y="2979595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7" name="pl1349"/>
            <p:cNvSpPr/>
            <p:nvPr/>
          </p:nvSpPr>
          <p:spPr>
            <a:xfrm>
              <a:off x="1182958" y="2711694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8" name="pl1350"/>
            <p:cNvSpPr/>
            <p:nvPr/>
          </p:nvSpPr>
          <p:spPr>
            <a:xfrm>
              <a:off x="1182958" y="2443793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9" name="pl1351"/>
            <p:cNvSpPr/>
            <p:nvPr/>
          </p:nvSpPr>
          <p:spPr>
            <a:xfrm>
              <a:off x="1182958" y="2175893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0" name="pl1352"/>
            <p:cNvSpPr/>
            <p:nvPr/>
          </p:nvSpPr>
          <p:spPr>
            <a:xfrm>
              <a:off x="1182958" y="1907992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1" name="pl1353"/>
            <p:cNvSpPr/>
            <p:nvPr/>
          </p:nvSpPr>
          <p:spPr>
            <a:xfrm>
              <a:off x="1182958" y="1640091"/>
              <a:ext cx="91440" cy="0"/>
            </a:xfrm>
            <a:custGeom>
              <a:avLst/>
              <a:gdLst/>
              <a:ahLst/>
              <a:cxnLst/>
              <a:rect l="0" t="0" r="0" b="0"/>
              <a:pathLst>
                <a:path w="91440">
                  <a:moveTo>
                    <a:pt x="91440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2" name="tx1354"/>
            <p:cNvSpPr/>
            <p:nvPr/>
          </p:nvSpPr>
          <p:spPr>
            <a:xfrm>
              <a:off x="1006761" y="5066046"/>
              <a:ext cx="84757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363" name="tx1355"/>
            <p:cNvSpPr/>
            <p:nvPr/>
          </p:nvSpPr>
          <p:spPr>
            <a:xfrm>
              <a:off x="837246" y="4798146"/>
              <a:ext cx="254272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1364" name="tx1356"/>
            <p:cNvSpPr/>
            <p:nvPr/>
          </p:nvSpPr>
          <p:spPr>
            <a:xfrm>
              <a:off x="752488" y="4530245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1000</a:t>
              </a:r>
            </a:p>
          </p:txBody>
        </p:sp>
        <p:sp>
          <p:nvSpPr>
            <p:cNvPr id="1365" name="tx1357"/>
            <p:cNvSpPr/>
            <p:nvPr/>
          </p:nvSpPr>
          <p:spPr>
            <a:xfrm>
              <a:off x="752488" y="4262345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1500</a:t>
              </a:r>
            </a:p>
          </p:txBody>
        </p:sp>
        <p:sp>
          <p:nvSpPr>
            <p:cNvPr id="1366" name="tx1358"/>
            <p:cNvSpPr/>
            <p:nvPr/>
          </p:nvSpPr>
          <p:spPr>
            <a:xfrm>
              <a:off x="752488" y="3994444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2000</a:t>
              </a:r>
            </a:p>
          </p:txBody>
        </p:sp>
        <p:sp>
          <p:nvSpPr>
            <p:cNvPr id="1367" name="tx1359"/>
            <p:cNvSpPr/>
            <p:nvPr/>
          </p:nvSpPr>
          <p:spPr>
            <a:xfrm>
              <a:off x="752488" y="3726543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2500</a:t>
              </a:r>
            </a:p>
          </p:txBody>
        </p:sp>
        <p:sp>
          <p:nvSpPr>
            <p:cNvPr id="1368" name="tx1360"/>
            <p:cNvSpPr/>
            <p:nvPr/>
          </p:nvSpPr>
          <p:spPr>
            <a:xfrm>
              <a:off x="752488" y="3458444"/>
              <a:ext cx="339030" cy="1115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3000</a:t>
              </a:r>
            </a:p>
          </p:txBody>
        </p:sp>
        <p:sp>
          <p:nvSpPr>
            <p:cNvPr id="1369" name="tx1361"/>
            <p:cNvSpPr/>
            <p:nvPr/>
          </p:nvSpPr>
          <p:spPr>
            <a:xfrm>
              <a:off x="752488" y="3190544"/>
              <a:ext cx="339030" cy="1115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3500</a:t>
              </a:r>
            </a:p>
          </p:txBody>
        </p:sp>
        <p:sp>
          <p:nvSpPr>
            <p:cNvPr id="1370" name="tx1362"/>
            <p:cNvSpPr/>
            <p:nvPr/>
          </p:nvSpPr>
          <p:spPr>
            <a:xfrm>
              <a:off x="752488" y="2922841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4000</a:t>
              </a:r>
            </a:p>
          </p:txBody>
        </p:sp>
        <p:sp>
          <p:nvSpPr>
            <p:cNvPr id="1371" name="tx1363"/>
            <p:cNvSpPr/>
            <p:nvPr/>
          </p:nvSpPr>
          <p:spPr>
            <a:xfrm>
              <a:off x="752488" y="2654941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4500</a:t>
              </a:r>
            </a:p>
          </p:txBody>
        </p:sp>
        <p:sp>
          <p:nvSpPr>
            <p:cNvPr id="1372" name="tx1364"/>
            <p:cNvSpPr/>
            <p:nvPr/>
          </p:nvSpPr>
          <p:spPr>
            <a:xfrm>
              <a:off x="752488" y="2387040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5000</a:t>
              </a:r>
            </a:p>
          </p:txBody>
        </p:sp>
        <p:sp>
          <p:nvSpPr>
            <p:cNvPr id="1373" name="tx1365"/>
            <p:cNvSpPr/>
            <p:nvPr/>
          </p:nvSpPr>
          <p:spPr>
            <a:xfrm>
              <a:off x="752488" y="2119140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5500</a:t>
              </a:r>
            </a:p>
          </p:txBody>
        </p:sp>
        <p:sp>
          <p:nvSpPr>
            <p:cNvPr id="1374" name="tx1366"/>
            <p:cNvSpPr/>
            <p:nvPr/>
          </p:nvSpPr>
          <p:spPr>
            <a:xfrm>
              <a:off x="752488" y="1851239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6000</a:t>
              </a:r>
            </a:p>
          </p:txBody>
        </p:sp>
        <p:sp>
          <p:nvSpPr>
            <p:cNvPr id="1375" name="tx1367"/>
            <p:cNvSpPr/>
            <p:nvPr/>
          </p:nvSpPr>
          <p:spPr>
            <a:xfrm>
              <a:off x="752488" y="1583338"/>
              <a:ext cx="339030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6500</a:t>
              </a:r>
            </a:p>
          </p:txBody>
        </p:sp>
        <p:sp>
          <p:nvSpPr>
            <p:cNvPr id="1376" name="pl1368"/>
            <p:cNvSpPr/>
            <p:nvPr/>
          </p:nvSpPr>
          <p:spPr>
            <a:xfrm>
              <a:off x="1274398" y="5122800"/>
              <a:ext cx="7326721" cy="0"/>
            </a:xfrm>
            <a:custGeom>
              <a:avLst/>
              <a:gdLst/>
              <a:ahLst/>
              <a:cxnLst/>
              <a:rect l="0" t="0" r="0" b="0"/>
              <a:pathLst>
                <a:path w="7326721">
                  <a:moveTo>
                    <a:pt x="0" y="0"/>
                  </a:moveTo>
                  <a:lnTo>
                    <a:pt x="7326721" y="0"/>
                  </a:lnTo>
                  <a:lnTo>
                    <a:pt x="7326721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7" name="tx1369"/>
            <p:cNvSpPr/>
            <p:nvPr/>
          </p:nvSpPr>
          <p:spPr>
            <a:xfrm>
              <a:off x="4391783" y="5887911"/>
              <a:ext cx="1091951" cy="11271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Month of onset</a:t>
              </a:r>
            </a:p>
          </p:txBody>
        </p:sp>
        <p:sp>
          <p:nvSpPr>
            <p:cNvPr id="1378" name="tx1370"/>
            <p:cNvSpPr/>
            <p:nvPr/>
          </p:nvSpPr>
          <p:spPr>
            <a:xfrm rot="-5400000">
              <a:off x="-486107" y="3244183"/>
              <a:ext cx="1872108" cy="11271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Number of measles cases</a:t>
              </a:r>
            </a:p>
          </p:txBody>
        </p:sp>
        <p:sp>
          <p:nvSpPr>
            <p:cNvPr id="1379" name="rc1371"/>
            <p:cNvSpPr/>
            <p:nvPr/>
          </p:nvSpPr>
          <p:spPr>
            <a:xfrm>
              <a:off x="2741138" y="1478279"/>
              <a:ext cx="4048185" cy="98189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0" name="rc1372"/>
            <p:cNvSpPr/>
            <p:nvPr/>
          </p:nvSpPr>
          <p:spPr>
            <a:xfrm>
              <a:off x="3182208" y="1574291"/>
              <a:ext cx="76809" cy="64007"/>
            </a:xfrm>
            <a:prstGeom prst="rect">
              <a:avLst/>
            </a:prstGeom>
            <a:solidFill>
              <a:srgbClr val="B15928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1" name="rc1373"/>
            <p:cNvSpPr/>
            <p:nvPr/>
          </p:nvSpPr>
          <p:spPr>
            <a:xfrm>
              <a:off x="3182208" y="1702307"/>
              <a:ext cx="76809" cy="64007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2" name="rc1374"/>
            <p:cNvSpPr/>
            <p:nvPr/>
          </p:nvSpPr>
          <p:spPr>
            <a:xfrm>
              <a:off x="3182208" y="1830323"/>
              <a:ext cx="76809" cy="64007"/>
            </a:xfrm>
            <a:prstGeom prst="rect">
              <a:avLst/>
            </a:prstGeom>
            <a:solidFill>
              <a:srgbClr val="6A3D9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3" name="rc1375"/>
            <p:cNvSpPr/>
            <p:nvPr/>
          </p:nvSpPr>
          <p:spPr>
            <a:xfrm>
              <a:off x="3182208" y="1958339"/>
              <a:ext cx="76809" cy="64008"/>
            </a:xfrm>
            <a:prstGeom prst="rect">
              <a:avLst/>
            </a:prstGeom>
            <a:solidFill>
              <a:srgbClr val="CAB2D6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4" name="rc1376"/>
            <p:cNvSpPr/>
            <p:nvPr/>
          </p:nvSpPr>
          <p:spPr>
            <a:xfrm>
              <a:off x="3182208" y="2086355"/>
              <a:ext cx="76809" cy="64007"/>
            </a:xfrm>
            <a:prstGeom prst="rect">
              <a:avLst/>
            </a:prstGeom>
            <a:solidFill>
              <a:srgbClr val="FF7F00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5" name="rc1377"/>
            <p:cNvSpPr/>
            <p:nvPr/>
          </p:nvSpPr>
          <p:spPr>
            <a:xfrm>
              <a:off x="3182208" y="2214371"/>
              <a:ext cx="76809" cy="64007"/>
            </a:xfrm>
            <a:prstGeom prst="rect">
              <a:avLst/>
            </a:prstGeom>
            <a:solidFill>
              <a:srgbClr val="FDBF6F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6" name="rc1378"/>
            <p:cNvSpPr/>
            <p:nvPr/>
          </p:nvSpPr>
          <p:spPr>
            <a:xfrm>
              <a:off x="5009768" y="1574291"/>
              <a:ext cx="76809" cy="64007"/>
            </a:xfrm>
            <a:prstGeom prst="rect">
              <a:avLst/>
            </a:prstGeom>
            <a:solidFill>
              <a:srgbClr val="E31A1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7" name="rc1379"/>
            <p:cNvSpPr/>
            <p:nvPr/>
          </p:nvSpPr>
          <p:spPr>
            <a:xfrm>
              <a:off x="5009768" y="1702307"/>
              <a:ext cx="76809" cy="64007"/>
            </a:xfrm>
            <a:prstGeom prst="rect">
              <a:avLst/>
            </a:prstGeom>
            <a:solidFill>
              <a:srgbClr val="33A02C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8" name="rc1380"/>
            <p:cNvSpPr/>
            <p:nvPr/>
          </p:nvSpPr>
          <p:spPr>
            <a:xfrm>
              <a:off x="5009768" y="1830323"/>
              <a:ext cx="76809" cy="64007"/>
            </a:xfrm>
            <a:prstGeom prst="rect">
              <a:avLst/>
            </a:prstGeom>
            <a:solidFill>
              <a:srgbClr val="B2DF8A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9" name="rc1381"/>
            <p:cNvSpPr/>
            <p:nvPr/>
          </p:nvSpPr>
          <p:spPr>
            <a:xfrm>
              <a:off x="5009768" y="1958339"/>
              <a:ext cx="76809" cy="64008"/>
            </a:xfrm>
            <a:prstGeom prst="rect">
              <a:avLst/>
            </a:prstGeom>
            <a:solidFill>
              <a:srgbClr val="1F78B4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0" name="rc1382"/>
            <p:cNvSpPr/>
            <p:nvPr/>
          </p:nvSpPr>
          <p:spPr>
            <a:xfrm>
              <a:off x="5009768" y="2086355"/>
              <a:ext cx="76809" cy="64007"/>
            </a:xfrm>
            <a:prstGeom prst="rect">
              <a:avLst/>
            </a:prstGeom>
            <a:solidFill>
              <a:srgbClr val="A6CEE3">
                <a:alpha val="100000"/>
              </a:srgbClr>
            </a:solidFill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1" name="tx1383"/>
            <p:cNvSpPr/>
            <p:nvPr/>
          </p:nvSpPr>
          <p:spPr>
            <a:xfrm>
              <a:off x="3355029" y="1547260"/>
              <a:ext cx="1558726" cy="9544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Venezuela (Bolivarian Republic of)</a:t>
              </a:r>
            </a:p>
          </p:txBody>
        </p:sp>
        <p:sp>
          <p:nvSpPr>
            <p:cNvPr id="1392" name="tx1384"/>
            <p:cNvSpPr/>
            <p:nvPr/>
          </p:nvSpPr>
          <p:spPr>
            <a:xfrm>
              <a:off x="3355029" y="1695517"/>
              <a:ext cx="208905" cy="752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USA</a:t>
              </a:r>
            </a:p>
          </p:txBody>
        </p:sp>
        <p:sp>
          <p:nvSpPr>
            <p:cNvPr id="1393" name="tx1385"/>
            <p:cNvSpPr/>
            <p:nvPr/>
          </p:nvSpPr>
          <p:spPr>
            <a:xfrm>
              <a:off x="3355029" y="1824724"/>
              <a:ext cx="214610" cy="740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Peru</a:t>
              </a:r>
            </a:p>
          </p:txBody>
        </p:sp>
        <p:sp>
          <p:nvSpPr>
            <p:cNvPr id="1394" name="tx1386"/>
            <p:cNvSpPr/>
            <p:nvPr/>
          </p:nvSpPr>
          <p:spPr>
            <a:xfrm>
              <a:off x="3355029" y="1951549"/>
              <a:ext cx="304899" cy="752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Others</a:t>
              </a:r>
            </a:p>
          </p:txBody>
        </p:sp>
        <p:sp>
          <p:nvSpPr>
            <p:cNvPr id="1395" name="tx1387"/>
            <p:cNvSpPr/>
            <p:nvPr/>
          </p:nvSpPr>
          <p:spPr>
            <a:xfrm>
              <a:off x="3355029" y="2080756"/>
              <a:ext cx="321816" cy="740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Mexico</a:t>
              </a:r>
            </a:p>
          </p:txBody>
        </p:sp>
        <p:sp>
          <p:nvSpPr>
            <p:cNvPr id="1396" name="tx1388"/>
            <p:cNvSpPr/>
            <p:nvPr/>
          </p:nvSpPr>
          <p:spPr>
            <a:xfrm>
              <a:off x="3355029" y="2207581"/>
              <a:ext cx="496887" cy="752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Costa Rica</a:t>
              </a:r>
            </a:p>
          </p:txBody>
        </p:sp>
        <p:sp>
          <p:nvSpPr>
            <p:cNvPr id="1397" name="tx1389"/>
            <p:cNvSpPr/>
            <p:nvPr/>
          </p:nvSpPr>
          <p:spPr>
            <a:xfrm>
              <a:off x="5182590" y="1567501"/>
              <a:ext cx="429170" cy="752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Colombia</a:t>
              </a:r>
            </a:p>
          </p:txBody>
        </p:sp>
        <p:sp>
          <p:nvSpPr>
            <p:cNvPr id="1398" name="tx1390"/>
            <p:cNvSpPr/>
            <p:nvPr/>
          </p:nvSpPr>
          <p:spPr>
            <a:xfrm>
              <a:off x="5182590" y="1695517"/>
              <a:ext cx="231526" cy="752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Chile</a:t>
              </a:r>
            </a:p>
          </p:txBody>
        </p:sp>
        <p:sp>
          <p:nvSpPr>
            <p:cNvPr id="1399" name="tx1391"/>
            <p:cNvSpPr/>
            <p:nvPr/>
          </p:nvSpPr>
          <p:spPr>
            <a:xfrm>
              <a:off x="5182590" y="1823533"/>
              <a:ext cx="355897" cy="752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Canada</a:t>
              </a:r>
            </a:p>
          </p:txBody>
        </p:sp>
        <p:sp>
          <p:nvSpPr>
            <p:cNvPr id="1400" name="tx1392"/>
            <p:cNvSpPr/>
            <p:nvPr/>
          </p:nvSpPr>
          <p:spPr>
            <a:xfrm>
              <a:off x="5182590" y="1952740"/>
              <a:ext cx="254049" cy="740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Brazil</a:t>
              </a:r>
            </a:p>
          </p:txBody>
        </p:sp>
        <p:sp>
          <p:nvSpPr>
            <p:cNvPr id="1401" name="tx1393"/>
            <p:cNvSpPr/>
            <p:nvPr/>
          </p:nvSpPr>
          <p:spPr>
            <a:xfrm>
              <a:off x="5182590" y="2060515"/>
              <a:ext cx="434925" cy="9425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39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Argentina</a:t>
              </a:r>
            </a:p>
          </p:txBody>
        </p:sp>
      </p:grpSp>
      <p:sp>
        <p:nvSpPr>
          <p:cNvPr id="1402" name="Footer Placeholder 1394"/>
          <p:cNvSpPr>
            <a:spLocks noGrp="1"/>
          </p:cNvSpPr>
          <p:nvPr>
            <p:ph type="ftr" sz="quarter" idx="4294967295"/>
          </p:nvPr>
        </p:nvSpPr>
        <p:spPr>
          <a:xfrm>
            <a:off x="683569" y="5805264"/>
            <a:ext cx="7416824" cy="936104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hlinkClick r:id="rId2"/>
              </a:rPr>
              <a:t>Fonte:</a:t>
            </a:r>
            <a:r>
              <a:rPr lang="pt-BR" dirty="0" err="1">
                <a:hlinkClick r:id="rId2"/>
              </a:rPr>
              <a:t>https</a:t>
            </a:r>
            <a:r>
              <a:rPr lang="pt-BR" dirty="0">
                <a:hlinkClick r:id="rId2"/>
              </a:rPr>
              <a:t>://www.who.int/immunization/monitoring_surveillance/burden/vpd/surveillance_type/active/measles_monthlydata/en/</a:t>
            </a:r>
            <a:endParaRPr lang="pt-BR" dirty="0"/>
          </a:p>
          <a:p>
            <a:endParaRPr lang="pt-BR" dirty="0"/>
          </a:p>
          <a:p>
            <a:endParaRPr dirty="0"/>
          </a:p>
        </p:txBody>
      </p:sp>
      <p:sp>
        <p:nvSpPr>
          <p:cNvPr id="1403" name="Título 1"/>
          <p:cNvSpPr txBox="1">
            <a:spLocks/>
          </p:cNvSpPr>
          <p:nvPr/>
        </p:nvSpPr>
        <p:spPr>
          <a:xfrm>
            <a:off x="-324544" y="18864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Dados epidemiológicos - América</a:t>
            </a:r>
          </a:p>
        </p:txBody>
      </p:sp>
    </p:spTree>
    <p:extLst>
      <p:ext uri="{BB962C8B-B14F-4D97-AF65-F5344CB8AC3E}">
        <p14:creationId xmlns:p14="http://schemas.microsoft.com/office/powerpoint/2010/main" val="2257366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001000" cy="1296144"/>
          </a:xfrm>
        </p:spPr>
        <p:txBody>
          <a:bodyPr>
            <a:normAutofit fontScale="90000"/>
          </a:bodyPr>
          <a:lstStyle/>
          <a:p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4900" dirty="0"/>
              <a:t>Contatos</a:t>
            </a:r>
            <a:br>
              <a:rPr lang="pt-BR" sz="4900" dirty="0"/>
            </a:br>
            <a:r>
              <a:rPr lang="pt-BR" sz="2200" b="1" dirty="0"/>
              <a:t/>
            </a:r>
            <a:br>
              <a:rPr lang="pt-BR" sz="2200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  TELEFONE E E-MAIL DAS VIGILÂNCIAS EPIDEMIOLÓGICAS E DO PLANTÃO CIEVS</a:t>
            </a:r>
            <a:r>
              <a:rPr lang="pt-BR" sz="2000" dirty="0"/>
              <a:t>: </a:t>
            </a:r>
            <a:r>
              <a:rPr lang="pt-BR" sz="2100" dirty="0"/>
              <a:t>	</a:t>
            </a:r>
            <a:br>
              <a:rPr lang="pt-BR" sz="2100" dirty="0"/>
            </a:br>
            <a:endParaRPr lang="pt-BR" sz="2100" dirty="0"/>
          </a:p>
        </p:txBody>
      </p:sp>
      <p:sp>
        <p:nvSpPr>
          <p:cNvPr id="4" name="Retângulo 3"/>
          <p:cNvSpPr/>
          <p:nvPr/>
        </p:nvSpPr>
        <p:spPr>
          <a:xfrm>
            <a:off x="457200" y="1988840"/>
            <a:ext cx="8147248" cy="352839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/>
              <a:t>Barreiro:3277-5946/5921 – gaereb@pbh.gov.br </a:t>
            </a:r>
          </a:p>
          <a:p>
            <a:r>
              <a:rPr lang="pt-BR" sz="2000" dirty="0"/>
              <a:t>Centro-Sul: 3277-4331 – gaerecs@pbh.gov.br </a:t>
            </a:r>
          </a:p>
          <a:p>
            <a:r>
              <a:rPr lang="pt-BR" sz="2000" dirty="0"/>
              <a:t>Leste: 3277-4477 – gaerel@pbh.gov.br </a:t>
            </a:r>
          </a:p>
          <a:p>
            <a:r>
              <a:rPr lang="pt-BR" sz="2000" dirty="0"/>
              <a:t>Nordeste: 3277-6241/6242 – gaerene@pbh.gov.br </a:t>
            </a:r>
          </a:p>
          <a:p>
            <a:r>
              <a:rPr lang="pt-BR" sz="2000" dirty="0"/>
              <a:t>Noroeste: 3277-7618/7647 – gaereno@pbh.gov.br </a:t>
            </a:r>
          </a:p>
          <a:p>
            <a:r>
              <a:rPr lang="pt-BR" sz="2000" dirty="0"/>
              <a:t>Norte: 3277-7853 – gaeren@pbh.gov.br </a:t>
            </a:r>
          </a:p>
          <a:p>
            <a:r>
              <a:rPr lang="pt-BR" sz="2000" dirty="0"/>
              <a:t>Oeste: 3277-7082 – gaereo@pbh.gov.br </a:t>
            </a:r>
          </a:p>
          <a:p>
            <a:r>
              <a:rPr lang="pt-BR" sz="2000" dirty="0"/>
              <a:t>Pampulha: 3277-7938 – gaerep@pbh.gov.br </a:t>
            </a:r>
          </a:p>
          <a:p>
            <a:r>
              <a:rPr lang="pt-BR" sz="2000" dirty="0"/>
              <a:t>Venda Nova: 3277-5413 – gaerevn@pbh.gov.br </a:t>
            </a:r>
          </a:p>
          <a:p>
            <a:r>
              <a:rPr lang="pt-BR" sz="2000" dirty="0"/>
              <a:t>Plantão CIEVS-BH 24h: 98835-3120 – cievs.bh@pbh.gov.br	</a:t>
            </a:r>
          </a:p>
        </p:txBody>
      </p:sp>
    </p:spTree>
    <p:extLst>
      <p:ext uri="{BB962C8B-B14F-4D97-AF65-F5344CB8AC3E}">
        <p14:creationId xmlns:p14="http://schemas.microsoft.com/office/powerpoint/2010/main" val="3610531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0" y="4509120"/>
            <a:ext cx="2143119" cy="11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6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297411"/>
            <a:ext cx="8229600" cy="689831"/>
          </a:xfrm>
        </p:spPr>
        <p:txBody>
          <a:bodyPr>
            <a:normAutofit/>
          </a:bodyPr>
          <a:lstStyle/>
          <a:p>
            <a:r>
              <a:rPr lang="pt-BR" sz="3200" dirty="0"/>
              <a:t>Dados epidemiológicos - América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0383" y="1216157"/>
            <a:ext cx="764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Distribuição dos casos confirmados* de sarampo por semana epidemiológica de início do exantema em países da Região das Américas, 2017 – SE 22 de 2019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0472" y="5555925"/>
            <a:ext cx="7645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*Informação disponível de casos por SE de início do exantema (1722 casos)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Dados proporcionados pelos </a:t>
            </a:r>
            <a:r>
              <a:rPr lang="pt-BR" sz="1200" i="1" dirty="0"/>
              <a:t>Centros </a:t>
            </a:r>
            <a:r>
              <a:rPr lang="pt-BR" sz="1200" i="1" dirty="0" err="1"/>
              <a:t>Nacionales</a:t>
            </a:r>
            <a:r>
              <a:rPr lang="pt-BR" sz="1200" i="1" dirty="0"/>
              <a:t> de Enlace para </a:t>
            </a:r>
            <a:r>
              <a:rPr lang="pt-BR" sz="1200" i="1" dirty="0" err="1"/>
              <a:t>el</a:t>
            </a:r>
            <a:r>
              <a:rPr lang="pt-BR" sz="1200" i="1" dirty="0"/>
              <a:t> RSI </a:t>
            </a:r>
            <a:r>
              <a:rPr lang="pt-BR" sz="1200" dirty="0"/>
              <a:t>e reproduzido pela OPAS/OMS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5" y="1988840"/>
            <a:ext cx="6994556" cy="29435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55" y="1896561"/>
            <a:ext cx="7956375" cy="36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2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/>
          </a:bodyPr>
          <a:lstStyle/>
          <a:p>
            <a:r>
              <a:rPr lang="pt-BR" sz="3200" dirty="0"/>
              <a:t>Dados epidemiológicos - Brasil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5689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9824" cy="1143000"/>
          </a:xfrm>
        </p:spPr>
        <p:txBody>
          <a:bodyPr>
            <a:normAutofit/>
          </a:bodyPr>
          <a:lstStyle/>
          <a:p>
            <a:r>
              <a:rPr lang="pt-BR" sz="3200" dirty="0"/>
              <a:t>Dados epidemiológicos - Brasil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84" y="1080551"/>
            <a:ext cx="8092216" cy="51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4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Dados Epidemiológico – Belo Horizonte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 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5119212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SINANNET/MS- GVIGE/DPSV/-SMSA-BH</a:t>
            </a:r>
          </a:p>
          <a:p>
            <a:r>
              <a:rPr lang="pt-BR" sz="1100" dirty="0"/>
              <a:t>Dados atualizados em 05/08/2019 </a:t>
            </a:r>
          </a:p>
          <a:p>
            <a:r>
              <a:rPr lang="pt-BR" sz="1100" dirty="0"/>
              <a:t> * dados sujeitos a revisão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6836808" cy="3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Dados Epidemiológico – Belo Horizonte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Casos suspeitos de sarampo notificados, residentes em Belo Horizonte, segundo regional de residência 2013-2019* </a:t>
            </a:r>
          </a:p>
          <a:p>
            <a:pPr marL="0" indent="0" algn="ctr">
              <a:buNone/>
            </a:pP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331640" y="5373216"/>
            <a:ext cx="2088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</a:t>
            </a:r>
          </a:p>
          <a:p>
            <a:r>
              <a:rPr lang="pt-BR" sz="900" dirty="0"/>
              <a:t>SINANNET/GVIGE/DPSV/SMSA-BH</a:t>
            </a:r>
          </a:p>
          <a:p>
            <a:r>
              <a:rPr lang="pt-BR" sz="900" dirty="0"/>
              <a:t>Dados atualizados em 05/08/2019</a:t>
            </a:r>
          </a:p>
          <a:p>
            <a:r>
              <a:rPr lang="pt-BR" sz="900" dirty="0"/>
              <a:t>*dados sujeitos revisão</a:t>
            </a:r>
          </a:p>
          <a:p>
            <a:endParaRPr lang="pt-BR" sz="1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633670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85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1920</Words>
  <Application>Microsoft Office PowerPoint</Application>
  <PresentationFormat>Apresentação na tela (4:3)</PresentationFormat>
  <Paragraphs>407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Tema do Office</vt:lpstr>
      <vt:lpstr>Personalizar design</vt:lpstr>
      <vt:lpstr>SARAMPO  Intensificação das Medidas de Controle do Sarampo em Belo Horizonte.  </vt:lpstr>
      <vt:lpstr>INTRODUÇÃO </vt:lpstr>
      <vt:lpstr>Dados epidemiológicos - Mundo   Incidência de sarampo/100.000 hab. junho 2018 a maio 2019 </vt:lpstr>
      <vt:lpstr>Distribuição mensal de casos de sarampo nas Américas, 2015-2019 </vt:lpstr>
      <vt:lpstr>Dados epidemiológicos - América</vt:lpstr>
      <vt:lpstr>Dados epidemiológicos - Brasil</vt:lpstr>
      <vt:lpstr>Dados epidemiológicos - Brasil</vt:lpstr>
      <vt:lpstr>Dados Epidemiológico – Belo Horizonte </vt:lpstr>
      <vt:lpstr>Dados Epidemiológico – Belo Horizonte </vt:lpstr>
      <vt:lpstr>Dados Epidemiológico – Belo Horizonte </vt:lpstr>
      <vt:lpstr>Dados epidemiológicos</vt:lpstr>
      <vt:lpstr>Transmissão</vt:lpstr>
      <vt:lpstr>Transmissão</vt:lpstr>
      <vt:lpstr>Apresentação do PowerPoint</vt:lpstr>
      <vt:lpstr>Apresentação clínica</vt:lpstr>
      <vt:lpstr>Sintomatologia</vt:lpstr>
      <vt:lpstr>Sintomatologia</vt:lpstr>
      <vt:lpstr>Lactente internado com diarreia</vt:lpstr>
      <vt:lpstr>Jovem de 20 anos, não vacinado, febre e mialgia há 2 dias, exantema de início naquele dia.</vt:lpstr>
      <vt:lpstr>Exantema na fase mais tardia - acastanhado</vt:lpstr>
      <vt:lpstr>Complicações</vt:lpstr>
      <vt:lpstr>Diagnóstico diferencial</vt:lpstr>
      <vt:lpstr>Diagnóstico Laboratorial</vt:lpstr>
      <vt:lpstr>Diagnóstico Laboratorial</vt:lpstr>
      <vt:lpstr>Diagnóstico Laboratorial</vt:lpstr>
      <vt:lpstr>Tratamento</vt:lpstr>
      <vt:lpstr>Tratamento</vt:lpstr>
      <vt:lpstr>Apresentação do PowerPoint</vt:lpstr>
      <vt:lpstr>Prevenção</vt:lpstr>
      <vt:lpstr>Cobertura vacinal -Tríplice Viral  Belo Horizonte – 2000 a 2019</vt:lpstr>
      <vt:lpstr>SARAMPO – Vigilância Epidemiológica</vt:lpstr>
      <vt:lpstr>SARAMPO – Vigilância Epidemiológica I </vt:lpstr>
      <vt:lpstr>SARAMPO – Vigilância Epidemiológica II</vt:lpstr>
      <vt:lpstr>Bloqueio Vacinal</vt:lpstr>
      <vt:lpstr>Bloqueio vacinal</vt:lpstr>
      <vt:lpstr>Propostas de Ação</vt:lpstr>
      <vt:lpstr>Comunicação</vt:lpstr>
      <vt:lpstr>Comunicação</vt:lpstr>
      <vt:lpstr>Propostas de Ação</vt:lpstr>
      <vt:lpstr>  Contatos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| Perfil252</dc:creator>
  <cp:lastModifiedBy>ALAN CASSIO PEREIRA DE SOUZA</cp:lastModifiedBy>
  <cp:revision>224</cp:revision>
  <dcterms:created xsi:type="dcterms:W3CDTF">2017-02-07T13:32:31Z</dcterms:created>
  <dcterms:modified xsi:type="dcterms:W3CDTF">2019-08-08T17:29:07Z</dcterms:modified>
</cp:coreProperties>
</file>