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8" r:id="rId6"/>
    <p:sldId id="299" r:id="rId7"/>
    <p:sldId id="270" r:id="rId8"/>
    <p:sldId id="277" r:id="rId9"/>
    <p:sldId id="300" r:id="rId10"/>
    <p:sldId id="301" r:id="rId11"/>
    <p:sldId id="305" r:id="rId12"/>
    <p:sldId id="306" r:id="rId13"/>
    <p:sldId id="307" r:id="rId14"/>
    <p:sldId id="302" r:id="rId15"/>
    <p:sldId id="303" r:id="rId16"/>
    <p:sldId id="304" r:id="rId17"/>
    <p:sldId id="326" r:id="rId18"/>
    <p:sldId id="308" r:id="rId19"/>
    <p:sldId id="309" r:id="rId20"/>
    <p:sldId id="319" r:id="rId21"/>
    <p:sldId id="320" r:id="rId22"/>
    <p:sldId id="321" r:id="rId23"/>
    <p:sldId id="298" r:id="rId24"/>
    <p:sldId id="311" r:id="rId25"/>
    <p:sldId id="313" r:id="rId26"/>
    <p:sldId id="314" r:id="rId27"/>
    <p:sldId id="315" r:id="rId28"/>
    <p:sldId id="316" r:id="rId29"/>
    <p:sldId id="317" r:id="rId30"/>
    <p:sldId id="310" r:id="rId31"/>
    <p:sldId id="322" r:id="rId32"/>
    <p:sldId id="323" r:id="rId33"/>
    <p:sldId id="327" r:id="rId34"/>
    <p:sldId id="328" r:id="rId35"/>
    <p:sldId id="329" r:id="rId36"/>
    <p:sldId id="330" r:id="rId37"/>
    <p:sldId id="325" r:id="rId38"/>
    <p:sldId id="318" r:id="rId39"/>
    <p:sldId id="264" r:id="rId4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2"/>
      <p:bold r:id="rId43"/>
      <p:italic r:id="rId44"/>
      <p:boldItalic r:id="rId45"/>
    </p:embeddedFont>
    <p:embeddedFont>
      <p:font typeface="Montserrat Medium" panose="00000600000000000000" pitchFamily="2" charset="0"/>
      <p:regular r:id="rId46"/>
      <p:bold r:id="rId47"/>
      <p:italic r:id="rId48"/>
      <p:boldItalic r:id="rId49"/>
    </p:embeddedFont>
    <p:embeddedFont>
      <p:font typeface="Tahoma" panose="020B0604030504040204" pitchFamily="34" charset="0"/>
      <p:regular r:id="rId50"/>
      <p:bold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6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53"/>
    <a:srgbClr val="482160"/>
    <a:srgbClr val="346548"/>
    <a:srgbClr val="E4EDB8"/>
    <a:srgbClr val="F17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F759A-4C16-4539-AA42-AFBACFD75597}" v="1124" dt="2023-10-05T16:11:06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17" y="77"/>
      </p:cViewPr>
      <p:guideLst>
        <p:guide orient="horz" pos="1620"/>
        <p:guide pos="2880"/>
        <p:guide pos="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 Queiroz" userId="caee36a846e185bd" providerId="LiveId" clId="{AD3F759A-4C16-4539-AA42-AFBACFD75597}"/>
    <pc:docChg chg="undo custSel addSld delSld modSld sldOrd">
      <pc:chgData name="Davi Queiroz" userId="caee36a846e185bd" providerId="LiveId" clId="{AD3F759A-4C16-4539-AA42-AFBACFD75597}" dt="2023-10-05T16:11:30.674" v="4260" actId="47"/>
      <pc:docMkLst>
        <pc:docMk/>
      </pc:docMkLst>
      <pc:sldChg chg="modSp mod">
        <pc:chgData name="Davi Queiroz" userId="caee36a846e185bd" providerId="LiveId" clId="{AD3F759A-4C16-4539-AA42-AFBACFD75597}" dt="2023-10-05T15:05:55.075" v="2750" actId="20577"/>
        <pc:sldMkLst>
          <pc:docMk/>
          <pc:sldMk cId="0" sldId="257"/>
        </pc:sldMkLst>
        <pc:spChg chg="mod">
          <ac:chgData name="Davi Queiroz" userId="caee36a846e185bd" providerId="LiveId" clId="{AD3F759A-4C16-4539-AA42-AFBACFD75597}" dt="2023-10-05T15:05:55.075" v="2750" actId="20577"/>
          <ac:spMkLst>
            <pc:docMk/>
            <pc:sldMk cId="0" sldId="257"/>
            <ac:spMk id="56" creationId="{00000000-0000-0000-0000-000000000000}"/>
          </ac:spMkLst>
        </pc:spChg>
      </pc:sldChg>
      <pc:sldChg chg="modSp mod">
        <pc:chgData name="Davi Queiroz" userId="caee36a846e185bd" providerId="LiveId" clId="{AD3F759A-4C16-4539-AA42-AFBACFD75597}" dt="2023-10-03T13:31:32.657" v="218" actId="14100"/>
        <pc:sldMkLst>
          <pc:docMk/>
          <pc:sldMk cId="0" sldId="258"/>
        </pc:sldMkLst>
        <pc:spChg chg="mod">
          <ac:chgData name="Davi Queiroz" userId="caee36a846e185bd" providerId="LiveId" clId="{AD3F759A-4C16-4539-AA42-AFBACFD75597}" dt="2023-10-03T13:31:32.657" v="218" actId="14100"/>
          <ac:spMkLst>
            <pc:docMk/>
            <pc:sldMk cId="0" sldId="258"/>
            <ac:spMk id="63" creationId="{00000000-0000-0000-0000-000000000000}"/>
          </ac:spMkLst>
        </pc:spChg>
      </pc:sldChg>
      <pc:sldChg chg="modSp mod">
        <pc:chgData name="Davi Queiroz" userId="caee36a846e185bd" providerId="LiveId" clId="{AD3F759A-4C16-4539-AA42-AFBACFD75597}" dt="2023-10-03T13:31:56.813" v="319" actId="20577"/>
        <pc:sldMkLst>
          <pc:docMk/>
          <pc:sldMk cId="0" sldId="260"/>
        </pc:sldMkLst>
        <pc:spChg chg="mod">
          <ac:chgData name="Davi Queiroz" userId="caee36a846e185bd" providerId="LiveId" clId="{AD3F759A-4C16-4539-AA42-AFBACFD75597}" dt="2023-10-03T13:31:56.813" v="319" actId="20577"/>
          <ac:spMkLst>
            <pc:docMk/>
            <pc:sldMk cId="0" sldId="260"/>
            <ac:spMk id="73" creationId="{00000000-0000-0000-0000-000000000000}"/>
          </ac:spMkLst>
        </pc:spChg>
      </pc:sldChg>
      <pc:sldChg chg="addSp delSp modSp mod modAnim">
        <pc:chgData name="Davi Queiroz" userId="caee36a846e185bd" providerId="LiveId" clId="{AD3F759A-4C16-4539-AA42-AFBACFD75597}" dt="2023-10-03T19:31:51.068" v="2661"/>
        <pc:sldMkLst>
          <pc:docMk/>
          <pc:sldMk cId="2631698795" sldId="268"/>
        </pc:sldMkLst>
        <pc:spChg chg="add mod">
          <ac:chgData name="Davi Queiroz" userId="caee36a846e185bd" providerId="LiveId" clId="{AD3F759A-4C16-4539-AA42-AFBACFD75597}" dt="2023-10-03T13:33:38.031" v="393" actId="1076"/>
          <ac:spMkLst>
            <pc:docMk/>
            <pc:sldMk cId="2631698795" sldId="268"/>
            <ac:spMk id="4" creationId="{A00C3069-6890-AFC6-07DD-A0E4D8062C39}"/>
          </ac:spMkLst>
        </pc:spChg>
        <pc:spChg chg="del">
          <ac:chgData name="Davi Queiroz" userId="caee36a846e185bd" providerId="LiveId" clId="{AD3F759A-4C16-4539-AA42-AFBACFD75597}" dt="2023-10-03T13:32:02.914" v="320" actId="478"/>
          <ac:spMkLst>
            <pc:docMk/>
            <pc:sldMk cId="2631698795" sldId="268"/>
            <ac:spMk id="5" creationId="{FACC323B-DD02-59E0-BCDD-A646AE6BABFD}"/>
          </ac:spMkLst>
        </pc:spChg>
        <pc:spChg chg="del">
          <ac:chgData name="Davi Queiroz" userId="caee36a846e185bd" providerId="LiveId" clId="{AD3F759A-4C16-4539-AA42-AFBACFD75597}" dt="2023-10-03T13:32:02.914" v="320" actId="478"/>
          <ac:spMkLst>
            <pc:docMk/>
            <pc:sldMk cId="2631698795" sldId="268"/>
            <ac:spMk id="6" creationId="{624D477A-22BE-DD9F-945D-718091EB6C42}"/>
          </ac:spMkLst>
        </pc:spChg>
        <pc:spChg chg="add mod">
          <ac:chgData name="Davi Queiroz" userId="caee36a846e185bd" providerId="LiveId" clId="{AD3F759A-4C16-4539-AA42-AFBACFD75597}" dt="2023-10-03T13:33:47.777" v="418" actId="14100"/>
          <ac:spMkLst>
            <pc:docMk/>
            <pc:sldMk cId="2631698795" sldId="268"/>
            <ac:spMk id="8" creationId="{D74AFE0D-45D3-4F4E-271F-90364A11E016}"/>
          </ac:spMkLst>
        </pc:spChg>
        <pc:spChg chg="add mod">
          <ac:chgData name="Davi Queiroz" userId="caee36a846e185bd" providerId="LiveId" clId="{AD3F759A-4C16-4539-AA42-AFBACFD75597}" dt="2023-10-03T13:33:55.843" v="430" actId="1076"/>
          <ac:spMkLst>
            <pc:docMk/>
            <pc:sldMk cId="2631698795" sldId="268"/>
            <ac:spMk id="9" creationId="{A993C6E2-BEA0-19D4-A858-2F1CD608604B}"/>
          </ac:spMkLst>
        </pc:spChg>
        <pc:spChg chg="add mod">
          <ac:chgData name="Davi Queiroz" userId="caee36a846e185bd" providerId="LiveId" clId="{AD3F759A-4C16-4539-AA42-AFBACFD75597}" dt="2023-10-03T13:35:55.601" v="502" actId="20577"/>
          <ac:spMkLst>
            <pc:docMk/>
            <pc:sldMk cId="2631698795" sldId="268"/>
            <ac:spMk id="10" creationId="{B1C59883-3DCF-AD8D-382C-6B5862F1E57C}"/>
          </ac:spMkLst>
        </pc:spChg>
        <pc:spChg chg="add mod">
          <ac:chgData name="Davi Queiroz" userId="caee36a846e185bd" providerId="LiveId" clId="{AD3F759A-4C16-4539-AA42-AFBACFD75597}" dt="2023-10-03T13:35:38.873" v="472" actId="20577"/>
          <ac:spMkLst>
            <pc:docMk/>
            <pc:sldMk cId="2631698795" sldId="268"/>
            <ac:spMk id="11" creationId="{64F8B3B1-9206-F31D-3747-0153BFAEA087}"/>
          </ac:spMkLst>
        </pc:spChg>
        <pc:spChg chg="add mod">
          <ac:chgData name="Davi Queiroz" userId="caee36a846e185bd" providerId="LiveId" clId="{AD3F759A-4C16-4539-AA42-AFBACFD75597}" dt="2023-10-03T13:35:47.096" v="490" actId="20577"/>
          <ac:spMkLst>
            <pc:docMk/>
            <pc:sldMk cId="2631698795" sldId="268"/>
            <ac:spMk id="12" creationId="{9F483C6F-3751-486D-C482-75C7E72A28F6}"/>
          </ac:spMkLst>
        </pc:spChg>
        <pc:spChg chg="add mod">
          <ac:chgData name="Davi Queiroz" userId="caee36a846e185bd" providerId="LiveId" clId="{AD3F759A-4C16-4539-AA42-AFBACFD75597}" dt="2023-10-03T13:36:19.503" v="524" actId="207"/>
          <ac:spMkLst>
            <pc:docMk/>
            <pc:sldMk cId="2631698795" sldId="268"/>
            <ac:spMk id="13" creationId="{936301AF-F391-A68B-C530-B3125CE2D8C1}"/>
          </ac:spMkLst>
        </pc:spChg>
        <pc:spChg chg="add mod">
          <ac:chgData name="Davi Queiroz" userId="caee36a846e185bd" providerId="LiveId" clId="{AD3F759A-4C16-4539-AA42-AFBACFD75597}" dt="2023-10-03T13:37:40.256" v="599" actId="571"/>
          <ac:spMkLst>
            <pc:docMk/>
            <pc:sldMk cId="2631698795" sldId="268"/>
            <ac:spMk id="14" creationId="{43FFBCCB-A2F4-EE52-4AFE-74550364079A}"/>
          </ac:spMkLst>
        </pc:spChg>
        <pc:spChg chg="mod">
          <ac:chgData name="Davi Queiroz" userId="caee36a846e185bd" providerId="LiveId" clId="{AD3F759A-4C16-4539-AA42-AFBACFD75597}" dt="2023-10-03T13:32:52.953" v="375" actId="14100"/>
          <ac:spMkLst>
            <pc:docMk/>
            <pc:sldMk cId="2631698795" sldId="268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3:32:02.914" v="320" actId="478"/>
          <ac:picMkLst>
            <pc:docMk/>
            <pc:sldMk cId="2631698795" sldId="268"/>
            <ac:picMk id="2" creationId="{11FF7EB8-137B-6E9A-6DE1-52A1AD8CD2C7}"/>
          </ac:picMkLst>
        </pc:picChg>
        <pc:picChg chg="add mod">
          <ac:chgData name="Davi Queiroz" userId="caee36a846e185bd" providerId="LiveId" clId="{AD3F759A-4C16-4539-AA42-AFBACFD75597}" dt="2023-10-03T13:33:07.631" v="380" actId="1076"/>
          <ac:picMkLst>
            <pc:docMk/>
            <pc:sldMk cId="2631698795" sldId="268"/>
            <ac:picMk id="3" creationId="{7A94EAF2-4026-5A8A-EC30-267180A827FD}"/>
          </ac:picMkLst>
        </pc:picChg>
        <pc:picChg chg="del">
          <ac:chgData name="Davi Queiroz" userId="caee36a846e185bd" providerId="LiveId" clId="{AD3F759A-4C16-4539-AA42-AFBACFD75597}" dt="2023-10-03T13:32:02.914" v="320" actId="478"/>
          <ac:picMkLst>
            <pc:docMk/>
            <pc:sldMk cId="2631698795" sldId="268"/>
            <ac:picMk id="7" creationId="{B5D35132-A533-C1F5-0845-97B72538FB9E}"/>
          </ac:picMkLst>
        </pc:picChg>
      </pc:sldChg>
      <pc:sldChg chg="del">
        <pc:chgData name="Davi Queiroz" userId="caee36a846e185bd" providerId="LiveId" clId="{AD3F759A-4C16-4539-AA42-AFBACFD75597}" dt="2023-10-03T13:33:12.557" v="382" actId="47"/>
        <pc:sldMkLst>
          <pc:docMk/>
          <pc:sldMk cId="2601478708" sldId="269"/>
        </pc:sldMkLst>
      </pc:sldChg>
      <pc:sldChg chg="modSp mod">
        <pc:chgData name="Davi Queiroz" userId="caee36a846e185bd" providerId="LiveId" clId="{AD3F759A-4C16-4539-AA42-AFBACFD75597}" dt="2023-10-03T14:39:39.805" v="1230" actId="14100"/>
        <pc:sldMkLst>
          <pc:docMk/>
          <pc:sldMk cId="2199371838" sldId="270"/>
        </pc:sldMkLst>
        <pc:spChg chg="mod">
          <ac:chgData name="Davi Queiroz" userId="caee36a846e185bd" providerId="LiveId" clId="{AD3F759A-4C16-4539-AA42-AFBACFD75597}" dt="2023-10-03T14:39:39.805" v="1230" actId="14100"/>
          <ac:spMkLst>
            <pc:docMk/>
            <pc:sldMk cId="2199371838" sldId="270"/>
            <ac:spMk id="73" creationId="{00000000-0000-0000-0000-000000000000}"/>
          </ac:spMkLst>
        </pc:spChg>
      </pc:sldChg>
      <pc:sldChg chg="del">
        <pc:chgData name="Davi Queiroz" userId="caee36a846e185bd" providerId="LiveId" clId="{AD3F759A-4C16-4539-AA42-AFBACFD75597}" dt="2023-10-03T14:44:58.323" v="1349" actId="47"/>
        <pc:sldMkLst>
          <pc:docMk/>
          <pc:sldMk cId="188640116" sldId="271"/>
        </pc:sldMkLst>
      </pc:sldChg>
      <pc:sldChg chg="del">
        <pc:chgData name="Davi Queiroz" userId="caee36a846e185bd" providerId="LiveId" clId="{AD3F759A-4C16-4539-AA42-AFBACFD75597}" dt="2023-10-03T13:32:05.254" v="321" actId="47"/>
        <pc:sldMkLst>
          <pc:docMk/>
          <pc:sldMk cId="4227473169" sldId="272"/>
        </pc:sldMkLst>
      </pc:sldChg>
      <pc:sldChg chg="del">
        <pc:chgData name="Davi Queiroz" userId="caee36a846e185bd" providerId="LiveId" clId="{AD3F759A-4C16-4539-AA42-AFBACFD75597}" dt="2023-10-03T13:32:09.518" v="322" actId="47"/>
        <pc:sldMkLst>
          <pc:docMk/>
          <pc:sldMk cId="1687246740" sldId="273"/>
        </pc:sldMkLst>
      </pc:sldChg>
      <pc:sldChg chg="del">
        <pc:chgData name="Davi Queiroz" userId="caee36a846e185bd" providerId="LiveId" clId="{AD3F759A-4C16-4539-AA42-AFBACFD75597}" dt="2023-10-03T13:32:09.800" v="323" actId="47"/>
        <pc:sldMkLst>
          <pc:docMk/>
          <pc:sldMk cId="2732471569" sldId="274"/>
        </pc:sldMkLst>
      </pc:sldChg>
      <pc:sldChg chg="del">
        <pc:chgData name="Davi Queiroz" userId="caee36a846e185bd" providerId="LiveId" clId="{AD3F759A-4C16-4539-AA42-AFBACFD75597}" dt="2023-10-03T13:32:10.256" v="324" actId="47"/>
        <pc:sldMkLst>
          <pc:docMk/>
          <pc:sldMk cId="2710235975" sldId="275"/>
        </pc:sldMkLst>
      </pc:sldChg>
      <pc:sldChg chg="del">
        <pc:chgData name="Davi Queiroz" userId="caee36a846e185bd" providerId="LiveId" clId="{AD3F759A-4C16-4539-AA42-AFBACFD75597}" dt="2023-10-03T13:32:13.282" v="325" actId="47"/>
        <pc:sldMkLst>
          <pc:docMk/>
          <pc:sldMk cId="4242578150" sldId="276"/>
        </pc:sldMkLst>
      </pc:sldChg>
      <pc:sldChg chg="addSp delSp modSp mod">
        <pc:chgData name="Davi Queiroz" userId="caee36a846e185bd" providerId="LiveId" clId="{AD3F759A-4C16-4539-AA42-AFBACFD75597}" dt="2023-10-03T14:41:52.993" v="1290" actId="1076"/>
        <pc:sldMkLst>
          <pc:docMk/>
          <pc:sldMk cId="2729948262" sldId="277"/>
        </pc:sldMkLst>
        <pc:spChg chg="del">
          <ac:chgData name="Davi Queiroz" userId="caee36a846e185bd" providerId="LiveId" clId="{AD3F759A-4C16-4539-AA42-AFBACFD75597}" dt="2023-10-03T14:39:55.051" v="1270" actId="478"/>
          <ac:spMkLst>
            <pc:docMk/>
            <pc:sldMk cId="2729948262" sldId="277"/>
            <ac:spMk id="8" creationId="{094967F6-9535-A9B1-6F11-46EE7F22AE5E}"/>
          </ac:spMkLst>
        </pc:spChg>
        <pc:spChg chg="mod">
          <ac:chgData name="Davi Queiroz" userId="caee36a846e185bd" providerId="LiveId" clId="{AD3F759A-4C16-4539-AA42-AFBACFD75597}" dt="2023-10-03T14:39:49.510" v="1267" actId="20577"/>
          <ac:spMkLst>
            <pc:docMk/>
            <pc:sldMk cId="2729948262" sldId="277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3T14:40:09.669" v="1272"/>
          <ac:picMkLst>
            <pc:docMk/>
            <pc:sldMk cId="2729948262" sldId="277"/>
            <ac:picMk id="2" creationId="{0592CE5D-CA9B-E260-CCE7-C999CF1046A5}"/>
          </ac:picMkLst>
        </pc:picChg>
        <pc:picChg chg="del">
          <ac:chgData name="Davi Queiroz" userId="caee36a846e185bd" providerId="LiveId" clId="{AD3F759A-4C16-4539-AA42-AFBACFD75597}" dt="2023-10-03T14:39:51.764" v="1268" actId="478"/>
          <ac:picMkLst>
            <pc:docMk/>
            <pc:sldMk cId="2729948262" sldId="277"/>
            <ac:picMk id="4" creationId="{15D27553-908D-AA9E-882D-C7B44DDA827E}"/>
          </ac:picMkLst>
        </pc:picChg>
        <pc:picChg chg="del">
          <ac:chgData name="Davi Queiroz" userId="caee36a846e185bd" providerId="LiveId" clId="{AD3F759A-4C16-4539-AA42-AFBACFD75597}" dt="2023-10-03T14:39:51.764" v="1268" actId="478"/>
          <ac:picMkLst>
            <pc:docMk/>
            <pc:sldMk cId="2729948262" sldId="277"/>
            <ac:picMk id="6" creationId="{C6585289-A35F-B4B3-4EF5-BEEC16E16DA7}"/>
          </ac:picMkLst>
        </pc:picChg>
        <pc:picChg chg="add mod">
          <ac:chgData name="Davi Queiroz" userId="caee36a846e185bd" providerId="LiveId" clId="{AD3F759A-4C16-4539-AA42-AFBACFD75597}" dt="2023-10-03T14:40:53.279" v="1279" actId="1076"/>
          <ac:picMkLst>
            <pc:docMk/>
            <pc:sldMk cId="2729948262" sldId="277"/>
            <ac:picMk id="1026" creationId="{C55D77A0-A07F-39CB-915D-57D4F5C6F314}"/>
          </ac:picMkLst>
        </pc:picChg>
        <pc:picChg chg="add mod">
          <ac:chgData name="Davi Queiroz" userId="caee36a846e185bd" providerId="LiveId" clId="{AD3F759A-4C16-4539-AA42-AFBACFD75597}" dt="2023-10-03T14:41:52.993" v="1290" actId="1076"/>
          <ac:picMkLst>
            <pc:docMk/>
            <pc:sldMk cId="2729948262" sldId="277"/>
            <ac:picMk id="1028" creationId="{EB9C78EE-FC00-3B25-624A-F982F059C243}"/>
          </ac:picMkLst>
        </pc:picChg>
        <pc:cxnChg chg="del mod">
          <ac:chgData name="Davi Queiroz" userId="caee36a846e185bd" providerId="LiveId" clId="{AD3F759A-4C16-4539-AA42-AFBACFD75597}" dt="2023-10-03T14:39:53.413" v="1269" actId="478"/>
          <ac:cxnSpMkLst>
            <pc:docMk/>
            <pc:sldMk cId="2729948262" sldId="277"/>
            <ac:cxnSpMk id="12" creationId="{1B420001-FC23-F4B7-F542-F5B93A321452}"/>
          </ac:cxnSpMkLst>
        </pc:cxnChg>
      </pc:sldChg>
      <pc:sldChg chg="del">
        <pc:chgData name="Davi Queiroz" userId="caee36a846e185bd" providerId="LiveId" clId="{AD3F759A-4C16-4539-AA42-AFBACFD75597}" dt="2023-10-03T14:44:51.222" v="1341" actId="47"/>
        <pc:sldMkLst>
          <pc:docMk/>
          <pc:sldMk cId="696578388" sldId="278"/>
        </pc:sldMkLst>
      </pc:sldChg>
      <pc:sldChg chg="del">
        <pc:chgData name="Davi Queiroz" userId="caee36a846e185bd" providerId="LiveId" clId="{AD3F759A-4C16-4539-AA42-AFBACFD75597}" dt="2023-10-03T14:44:49.761" v="1338" actId="47"/>
        <pc:sldMkLst>
          <pc:docMk/>
          <pc:sldMk cId="3770030182" sldId="279"/>
        </pc:sldMkLst>
      </pc:sldChg>
      <pc:sldChg chg="del">
        <pc:chgData name="Davi Queiroz" userId="caee36a846e185bd" providerId="LiveId" clId="{AD3F759A-4C16-4539-AA42-AFBACFD75597}" dt="2023-10-03T14:44:50.719" v="1340" actId="47"/>
        <pc:sldMkLst>
          <pc:docMk/>
          <pc:sldMk cId="2435662156" sldId="280"/>
        </pc:sldMkLst>
      </pc:sldChg>
      <pc:sldChg chg="del">
        <pc:chgData name="Davi Queiroz" userId="caee36a846e185bd" providerId="LiveId" clId="{AD3F759A-4C16-4539-AA42-AFBACFD75597}" dt="2023-10-03T14:44:47.066" v="1335" actId="47"/>
        <pc:sldMkLst>
          <pc:docMk/>
          <pc:sldMk cId="2050554180" sldId="281"/>
        </pc:sldMkLst>
      </pc:sldChg>
      <pc:sldChg chg="del">
        <pc:chgData name="Davi Queiroz" userId="caee36a846e185bd" providerId="LiveId" clId="{AD3F759A-4C16-4539-AA42-AFBACFD75597}" dt="2023-10-03T14:44:50.279" v="1339" actId="47"/>
        <pc:sldMkLst>
          <pc:docMk/>
          <pc:sldMk cId="1087240540" sldId="282"/>
        </pc:sldMkLst>
      </pc:sldChg>
      <pc:sldChg chg="del">
        <pc:chgData name="Davi Queiroz" userId="caee36a846e185bd" providerId="LiveId" clId="{AD3F759A-4C16-4539-AA42-AFBACFD75597}" dt="2023-10-03T14:44:47.369" v="1336" actId="47"/>
        <pc:sldMkLst>
          <pc:docMk/>
          <pc:sldMk cId="2914935813" sldId="283"/>
        </pc:sldMkLst>
      </pc:sldChg>
      <pc:sldChg chg="del">
        <pc:chgData name="Davi Queiroz" userId="caee36a846e185bd" providerId="LiveId" clId="{AD3F759A-4C16-4539-AA42-AFBACFD75597}" dt="2023-10-03T14:44:47.882" v="1337" actId="47"/>
        <pc:sldMkLst>
          <pc:docMk/>
          <pc:sldMk cId="2992367227" sldId="284"/>
        </pc:sldMkLst>
      </pc:sldChg>
      <pc:sldChg chg="addSp delSp del">
        <pc:chgData name="Davi Queiroz" userId="caee36a846e185bd" providerId="LiveId" clId="{AD3F759A-4C16-4539-AA42-AFBACFD75597}" dt="2023-10-03T13:33:10.538" v="381" actId="47"/>
        <pc:sldMkLst>
          <pc:docMk/>
          <pc:sldMk cId="2467182678" sldId="285"/>
        </pc:sldMkLst>
        <pc:picChg chg="add del">
          <ac:chgData name="Davi Queiroz" userId="caee36a846e185bd" providerId="LiveId" clId="{AD3F759A-4C16-4539-AA42-AFBACFD75597}" dt="2023-10-03T13:32:18.032" v="327" actId="478"/>
          <ac:picMkLst>
            <pc:docMk/>
            <pc:sldMk cId="2467182678" sldId="285"/>
            <ac:picMk id="1026" creationId="{0BE266E1-6BFD-F8B9-8442-6A9EDA575E54}"/>
          </ac:picMkLst>
        </pc:picChg>
      </pc:sldChg>
      <pc:sldChg chg="modSp del mod">
        <pc:chgData name="Davi Queiroz" userId="caee36a846e185bd" providerId="LiveId" clId="{AD3F759A-4C16-4539-AA42-AFBACFD75597}" dt="2023-10-03T14:44:52.908" v="1342" actId="47"/>
        <pc:sldMkLst>
          <pc:docMk/>
          <pc:sldMk cId="1807915446" sldId="286"/>
        </pc:sldMkLst>
        <pc:picChg chg="mod">
          <ac:chgData name="Davi Queiroz" userId="caee36a846e185bd" providerId="LiveId" clId="{AD3F759A-4C16-4539-AA42-AFBACFD75597}" dt="2023-10-03T14:40:02.986" v="1271" actId="1076"/>
          <ac:picMkLst>
            <pc:docMk/>
            <pc:sldMk cId="1807915446" sldId="286"/>
            <ac:picMk id="5" creationId="{2010F7A9-4409-0CFA-731A-BBF76638D0BA}"/>
          </ac:picMkLst>
        </pc:picChg>
      </pc:sldChg>
      <pc:sldChg chg="del">
        <pc:chgData name="Davi Queiroz" userId="caee36a846e185bd" providerId="LiveId" clId="{AD3F759A-4C16-4539-AA42-AFBACFD75597}" dt="2023-10-03T14:44:54.921" v="1344" actId="47"/>
        <pc:sldMkLst>
          <pc:docMk/>
          <pc:sldMk cId="2265513531" sldId="287"/>
        </pc:sldMkLst>
      </pc:sldChg>
      <pc:sldChg chg="del">
        <pc:chgData name="Davi Queiroz" userId="caee36a846e185bd" providerId="LiveId" clId="{AD3F759A-4C16-4539-AA42-AFBACFD75597}" dt="2023-10-03T14:44:53.410" v="1343" actId="47"/>
        <pc:sldMkLst>
          <pc:docMk/>
          <pc:sldMk cId="3845457391" sldId="288"/>
        </pc:sldMkLst>
      </pc:sldChg>
      <pc:sldChg chg="del">
        <pc:chgData name="Davi Queiroz" userId="caee36a846e185bd" providerId="LiveId" clId="{AD3F759A-4C16-4539-AA42-AFBACFD75597}" dt="2023-10-03T14:44:55.376" v="1345" actId="47"/>
        <pc:sldMkLst>
          <pc:docMk/>
          <pc:sldMk cId="968980364" sldId="289"/>
        </pc:sldMkLst>
      </pc:sldChg>
      <pc:sldChg chg="del">
        <pc:chgData name="Davi Queiroz" userId="caee36a846e185bd" providerId="LiveId" clId="{AD3F759A-4C16-4539-AA42-AFBACFD75597}" dt="2023-10-03T14:44:55.769" v="1346" actId="47"/>
        <pc:sldMkLst>
          <pc:docMk/>
          <pc:sldMk cId="547868814" sldId="290"/>
        </pc:sldMkLst>
      </pc:sldChg>
      <pc:sldChg chg="del">
        <pc:chgData name="Davi Queiroz" userId="caee36a846e185bd" providerId="LiveId" clId="{AD3F759A-4C16-4539-AA42-AFBACFD75597}" dt="2023-10-03T14:44:56.178" v="1347" actId="47"/>
        <pc:sldMkLst>
          <pc:docMk/>
          <pc:sldMk cId="3289540170" sldId="291"/>
        </pc:sldMkLst>
      </pc:sldChg>
      <pc:sldChg chg="del">
        <pc:chgData name="Davi Queiroz" userId="caee36a846e185bd" providerId="LiveId" clId="{AD3F759A-4C16-4539-AA42-AFBACFD75597}" dt="2023-10-03T14:44:57.835" v="1348" actId="47"/>
        <pc:sldMkLst>
          <pc:docMk/>
          <pc:sldMk cId="2530524658" sldId="292"/>
        </pc:sldMkLst>
      </pc:sldChg>
      <pc:sldChg chg="del">
        <pc:chgData name="Davi Queiroz" userId="caee36a846e185bd" providerId="LiveId" clId="{AD3F759A-4C16-4539-AA42-AFBACFD75597}" dt="2023-10-03T14:44:59.125" v="1350" actId="47"/>
        <pc:sldMkLst>
          <pc:docMk/>
          <pc:sldMk cId="1080583081" sldId="293"/>
        </pc:sldMkLst>
      </pc:sldChg>
      <pc:sldChg chg="del">
        <pc:chgData name="Davi Queiroz" userId="caee36a846e185bd" providerId="LiveId" clId="{AD3F759A-4C16-4539-AA42-AFBACFD75597}" dt="2023-10-03T14:44:59.486" v="1351" actId="47"/>
        <pc:sldMkLst>
          <pc:docMk/>
          <pc:sldMk cId="392023758" sldId="295"/>
        </pc:sldMkLst>
      </pc:sldChg>
      <pc:sldChg chg="del">
        <pc:chgData name="Davi Queiroz" userId="caee36a846e185bd" providerId="LiveId" clId="{AD3F759A-4C16-4539-AA42-AFBACFD75597}" dt="2023-10-03T14:44:59.942" v="1352" actId="47"/>
        <pc:sldMkLst>
          <pc:docMk/>
          <pc:sldMk cId="636585498" sldId="296"/>
        </pc:sldMkLst>
      </pc:sldChg>
      <pc:sldChg chg="del">
        <pc:chgData name="Davi Queiroz" userId="caee36a846e185bd" providerId="LiveId" clId="{AD3F759A-4C16-4539-AA42-AFBACFD75597}" dt="2023-10-03T14:45:00.459" v="1353" actId="47"/>
        <pc:sldMkLst>
          <pc:docMk/>
          <pc:sldMk cId="3100847273" sldId="297"/>
        </pc:sldMkLst>
      </pc:sldChg>
      <pc:sldChg chg="modSp add del mod">
        <pc:chgData name="Davi Queiroz" userId="caee36a846e185bd" providerId="LiveId" clId="{AD3F759A-4C16-4539-AA42-AFBACFD75597}" dt="2023-10-03T15:39:19.548" v="1685" actId="20577"/>
        <pc:sldMkLst>
          <pc:docMk/>
          <pc:sldMk cId="1381747358" sldId="298"/>
        </pc:sldMkLst>
        <pc:spChg chg="mod">
          <ac:chgData name="Davi Queiroz" userId="caee36a846e185bd" providerId="LiveId" clId="{AD3F759A-4C16-4539-AA42-AFBACFD75597}" dt="2023-10-03T15:39:19.548" v="1685" actId="20577"/>
          <ac:spMkLst>
            <pc:docMk/>
            <pc:sldMk cId="1381747358" sldId="298"/>
            <ac:spMk id="73" creationId="{00000000-0000-0000-0000-000000000000}"/>
          </ac:spMkLst>
        </pc:spChg>
      </pc:sldChg>
      <pc:sldChg chg="addSp delSp modSp add mod ord modAnim">
        <pc:chgData name="Davi Queiroz" userId="caee36a846e185bd" providerId="LiveId" clId="{AD3F759A-4C16-4539-AA42-AFBACFD75597}" dt="2023-10-03T19:32:46.867" v="2664"/>
        <pc:sldMkLst>
          <pc:docMk/>
          <pc:sldMk cId="4191750626" sldId="299"/>
        </pc:sldMkLst>
        <pc:spChg chg="add mod">
          <ac:chgData name="Davi Queiroz" userId="caee36a846e185bd" providerId="LiveId" clId="{AD3F759A-4C16-4539-AA42-AFBACFD75597}" dt="2023-10-03T19:32:16.005" v="2662" actId="207"/>
          <ac:spMkLst>
            <pc:docMk/>
            <pc:sldMk cId="4191750626" sldId="299"/>
            <ac:spMk id="3" creationId="{252EA231-2263-E5E1-0E97-629A9128FD37}"/>
          </ac:spMkLst>
        </pc:spChg>
        <pc:spChg chg="add mod">
          <ac:chgData name="Davi Queiroz" userId="caee36a846e185bd" providerId="LiveId" clId="{AD3F759A-4C16-4539-AA42-AFBACFD75597}" dt="2023-10-03T19:32:16.005" v="2662" actId="207"/>
          <ac:spMkLst>
            <pc:docMk/>
            <pc:sldMk cId="4191750626" sldId="299"/>
            <ac:spMk id="5" creationId="{47DB6C90-F764-83AD-8D32-ABE50EE652A2}"/>
          </ac:spMkLst>
        </pc:spChg>
        <pc:spChg chg="del">
          <ac:chgData name="Davi Queiroz" userId="caee36a846e185bd" providerId="LiveId" clId="{AD3F759A-4C16-4539-AA42-AFBACFD75597}" dt="2023-10-03T13:36:53.296" v="529" actId="478"/>
          <ac:spMkLst>
            <pc:docMk/>
            <pc:sldMk cId="4191750626" sldId="299"/>
            <ac:spMk id="8" creationId="{094967F6-9535-A9B1-6F11-46EE7F22AE5E}"/>
          </ac:spMkLst>
        </pc:spChg>
        <pc:spChg chg="mod">
          <ac:chgData name="Davi Queiroz" userId="caee36a846e185bd" providerId="LiveId" clId="{AD3F759A-4C16-4539-AA42-AFBACFD75597}" dt="2023-10-03T13:37:12.293" v="597" actId="20577"/>
          <ac:spMkLst>
            <pc:docMk/>
            <pc:sldMk cId="4191750626" sldId="299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3:36:47.932" v="528" actId="478"/>
          <ac:picMkLst>
            <pc:docMk/>
            <pc:sldMk cId="4191750626" sldId="299"/>
            <ac:picMk id="4" creationId="{15D27553-908D-AA9E-882D-C7B44DDA827E}"/>
          </ac:picMkLst>
        </pc:picChg>
        <pc:picChg chg="del">
          <ac:chgData name="Davi Queiroz" userId="caee36a846e185bd" providerId="LiveId" clId="{AD3F759A-4C16-4539-AA42-AFBACFD75597}" dt="2023-10-03T13:36:47.932" v="528" actId="478"/>
          <ac:picMkLst>
            <pc:docMk/>
            <pc:sldMk cId="4191750626" sldId="299"/>
            <ac:picMk id="6" creationId="{C6585289-A35F-B4B3-4EF5-BEEC16E16DA7}"/>
          </ac:picMkLst>
        </pc:picChg>
        <pc:cxnChg chg="del mod">
          <ac:chgData name="Davi Queiroz" userId="caee36a846e185bd" providerId="LiveId" clId="{AD3F759A-4C16-4539-AA42-AFBACFD75597}" dt="2023-10-03T13:36:53.296" v="529" actId="478"/>
          <ac:cxnSpMkLst>
            <pc:docMk/>
            <pc:sldMk cId="4191750626" sldId="299"/>
            <ac:cxnSpMk id="12" creationId="{1B420001-FC23-F4B7-F542-F5B93A321452}"/>
          </ac:cxnSpMkLst>
        </pc:cxnChg>
      </pc:sldChg>
      <pc:sldChg chg="addSp delSp modSp add">
        <pc:chgData name="Davi Queiroz" userId="caee36a846e185bd" providerId="LiveId" clId="{AD3F759A-4C16-4539-AA42-AFBACFD75597}" dt="2023-10-03T14:43:59.080" v="1296" actId="1440"/>
        <pc:sldMkLst>
          <pc:docMk/>
          <pc:sldMk cId="2371190652" sldId="300"/>
        </pc:sldMkLst>
        <pc:picChg chg="del">
          <ac:chgData name="Davi Queiroz" userId="caee36a846e185bd" providerId="LiveId" clId="{AD3F759A-4C16-4539-AA42-AFBACFD75597}" dt="2023-10-03T14:42:51.072" v="1292" actId="478"/>
          <ac:picMkLst>
            <pc:docMk/>
            <pc:sldMk cId="2371190652" sldId="300"/>
            <ac:picMk id="2" creationId="{0592CE5D-CA9B-E260-CCE7-C999CF1046A5}"/>
          </ac:picMkLst>
        </pc:picChg>
        <pc:picChg chg="del">
          <ac:chgData name="Davi Queiroz" userId="caee36a846e185bd" providerId="LiveId" clId="{AD3F759A-4C16-4539-AA42-AFBACFD75597}" dt="2023-10-03T14:42:51.072" v="1292" actId="478"/>
          <ac:picMkLst>
            <pc:docMk/>
            <pc:sldMk cId="2371190652" sldId="300"/>
            <ac:picMk id="1026" creationId="{C55D77A0-A07F-39CB-915D-57D4F5C6F314}"/>
          </ac:picMkLst>
        </pc:picChg>
        <pc:picChg chg="del">
          <ac:chgData name="Davi Queiroz" userId="caee36a846e185bd" providerId="LiveId" clId="{AD3F759A-4C16-4539-AA42-AFBACFD75597}" dt="2023-10-03T14:42:51.072" v="1292" actId="478"/>
          <ac:picMkLst>
            <pc:docMk/>
            <pc:sldMk cId="2371190652" sldId="300"/>
            <ac:picMk id="1028" creationId="{EB9C78EE-FC00-3B25-624A-F982F059C243}"/>
          </ac:picMkLst>
        </pc:picChg>
        <pc:picChg chg="add mod">
          <ac:chgData name="Davi Queiroz" userId="caee36a846e185bd" providerId="LiveId" clId="{AD3F759A-4C16-4539-AA42-AFBACFD75597}" dt="2023-10-03T14:43:59.080" v="1296" actId="1440"/>
          <ac:picMkLst>
            <pc:docMk/>
            <pc:sldMk cId="2371190652" sldId="300"/>
            <ac:picMk id="2050" creationId="{AAFC1460-AE50-7151-1BFD-B87B1EA11564}"/>
          </ac:picMkLst>
        </pc:picChg>
      </pc:sldChg>
      <pc:sldChg chg="modSp add mod ord">
        <pc:chgData name="Davi Queiroz" userId="caee36a846e185bd" providerId="LiveId" clId="{AD3F759A-4C16-4539-AA42-AFBACFD75597}" dt="2023-10-03T14:44:42.125" v="1334" actId="404"/>
        <pc:sldMkLst>
          <pc:docMk/>
          <pc:sldMk cId="1069626506" sldId="301"/>
        </pc:sldMkLst>
        <pc:spChg chg="mod">
          <ac:chgData name="Davi Queiroz" userId="caee36a846e185bd" providerId="LiveId" clId="{AD3F759A-4C16-4539-AA42-AFBACFD75597}" dt="2023-10-03T14:44:42.125" v="1334" actId="404"/>
          <ac:spMkLst>
            <pc:docMk/>
            <pc:sldMk cId="1069626506" sldId="301"/>
            <ac:spMk id="73" creationId="{00000000-0000-0000-0000-000000000000}"/>
          </ac:spMkLst>
        </pc:spChg>
      </pc:sldChg>
      <pc:sldChg chg="addSp delSp modSp add mod ord">
        <pc:chgData name="Davi Queiroz" userId="caee36a846e185bd" providerId="LiveId" clId="{AD3F759A-4C16-4539-AA42-AFBACFD75597}" dt="2023-10-03T14:48:02.792" v="1389" actId="1035"/>
        <pc:sldMkLst>
          <pc:docMk/>
          <pc:sldMk cId="773372967" sldId="302"/>
        </pc:sldMkLst>
        <pc:spChg chg="mod">
          <ac:chgData name="Davi Queiroz" userId="caee36a846e185bd" providerId="LiveId" clId="{AD3F759A-4C16-4539-AA42-AFBACFD75597}" dt="2023-10-03T14:45:11.686" v="1378" actId="20577"/>
          <ac:spMkLst>
            <pc:docMk/>
            <pc:sldMk cId="773372967" sldId="302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3T14:48:02.792" v="1389" actId="1035"/>
          <ac:picMkLst>
            <pc:docMk/>
            <pc:sldMk cId="773372967" sldId="302"/>
            <ac:picMk id="3" creationId="{9D5CF07E-EB54-70AD-FF47-2A2814E0A63E}"/>
          </ac:picMkLst>
        </pc:picChg>
        <pc:picChg chg="del">
          <ac:chgData name="Davi Queiroz" userId="caee36a846e185bd" providerId="LiveId" clId="{AD3F759A-4C16-4539-AA42-AFBACFD75597}" dt="2023-10-03T14:45:07.135" v="1359" actId="478"/>
          <ac:picMkLst>
            <pc:docMk/>
            <pc:sldMk cId="773372967" sldId="302"/>
            <ac:picMk id="2050" creationId="{AAFC1460-AE50-7151-1BFD-B87B1EA11564}"/>
          </ac:picMkLst>
        </pc:picChg>
      </pc:sldChg>
      <pc:sldChg chg="addSp modSp add mod">
        <pc:chgData name="Davi Queiroz" userId="caee36a846e185bd" providerId="LiveId" clId="{AD3F759A-4C16-4539-AA42-AFBACFD75597}" dt="2023-10-03T14:55:27.406" v="1395" actId="1076"/>
        <pc:sldMkLst>
          <pc:docMk/>
          <pc:sldMk cId="1050242041" sldId="303"/>
        </pc:sldMkLst>
        <pc:picChg chg="mod">
          <ac:chgData name="Davi Queiroz" userId="caee36a846e185bd" providerId="LiveId" clId="{AD3F759A-4C16-4539-AA42-AFBACFD75597}" dt="2023-10-03T14:48:18.922" v="1393" actId="14100"/>
          <ac:picMkLst>
            <pc:docMk/>
            <pc:sldMk cId="1050242041" sldId="303"/>
            <ac:picMk id="3" creationId="{9D5CF07E-EB54-70AD-FF47-2A2814E0A63E}"/>
          </ac:picMkLst>
        </pc:picChg>
        <pc:picChg chg="add mod">
          <ac:chgData name="Davi Queiroz" userId="caee36a846e185bd" providerId="LiveId" clId="{AD3F759A-4C16-4539-AA42-AFBACFD75597}" dt="2023-10-03T14:55:27.406" v="1395" actId="1076"/>
          <ac:picMkLst>
            <pc:docMk/>
            <pc:sldMk cId="1050242041" sldId="303"/>
            <ac:picMk id="4" creationId="{5C1A1112-D226-07E5-8BA4-18DD3DB1B988}"/>
          </ac:picMkLst>
        </pc:picChg>
      </pc:sldChg>
      <pc:sldChg chg="addSp delSp modSp add mod">
        <pc:chgData name="Davi Queiroz" userId="caee36a846e185bd" providerId="LiveId" clId="{AD3F759A-4C16-4539-AA42-AFBACFD75597}" dt="2023-10-03T14:57:21.476" v="1437" actId="1036"/>
        <pc:sldMkLst>
          <pc:docMk/>
          <pc:sldMk cId="663859041" sldId="304"/>
        </pc:sldMkLst>
        <pc:spChg chg="add mod">
          <ac:chgData name="Davi Queiroz" userId="caee36a846e185bd" providerId="LiveId" clId="{AD3F759A-4C16-4539-AA42-AFBACFD75597}" dt="2023-10-03T14:56:41.070" v="1410" actId="208"/>
          <ac:spMkLst>
            <pc:docMk/>
            <pc:sldMk cId="663859041" sldId="304"/>
            <ac:spMk id="6" creationId="{2C325602-FF48-9830-9105-71A7A0B20077}"/>
          </ac:spMkLst>
        </pc:spChg>
        <pc:spChg chg="add mod">
          <ac:chgData name="Davi Queiroz" userId="caee36a846e185bd" providerId="LiveId" clId="{AD3F759A-4C16-4539-AA42-AFBACFD75597}" dt="2023-10-03T14:56:46.572" v="1416" actId="1035"/>
          <ac:spMkLst>
            <pc:docMk/>
            <pc:sldMk cId="663859041" sldId="304"/>
            <ac:spMk id="7" creationId="{171B5F75-BCA7-3E3C-177D-3F4AFEEF38D5}"/>
          </ac:spMkLst>
        </pc:spChg>
        <pc:spChg chg="add mod">
          <ac:chgData name="Davi Queiroz" userId="caee36a846e185bd" providerId="LiveId" clId="{AD3F759A-4C16-4539-AA42-AFBACFD75597}" dt="2023-10-03T14:56:51.996" v="1424" actId="1036"/>
          <ac:spMkLst>
            <pc:docMk/>
            <pc:sldMk cId="663859041" sldId="304"/>
            <ac:spMk id="8" creationId="{0714D159-B6E1-45D4-864E-64F8574F3EB9}"/>
          </ac:spMkLst>
        </pc:spChg>
        <pc:spChg chg="add mod">
          <ac:chgData name="Davi Queiroz" userId="caee36a846e185bd" providerId="LiveId" clId="{AD3F759A-4C16-4539-AA42-AFBACFD75597}" dt="2023-10-03T14:56:57.578" v="1428" actId="1035"/>
          <ac:spMkLst>
            <pc:docMk/>
            <pc:sldMk cId="663859041" sldId="304"/>
            <ac:spMk id="9" creationId="{C9678714-0F07-8547-F0CD-634BD6B09822}"/>
          </ac:spMkLst>
        </pc:spChg>
        <pc:spChg chg="add mod">
          <ac:chgData name="Davi Queiroz" userId="caee36a846e185bd" providerId="LiveId" clId="{AD3F759A-4C16-4539-AA42-AFBACFD75597}" dt="2023-10-03T14:57:02.838" v="1430" actId="1076"/>
          <ac:spMkLst>
            <pc:docMk/>
            <pc:sldMk cId="663859041" sldId="304"/>
            <ac:spMk id="10" creationId="{EE339F0E-AE7A-8A5F-7B2B-F6E6466AC5E6}"/>
          </ac:spMkLst>
        </pc:spChg>
        <pc:spChg chg="add mod">
          <ac:chgData name="Davi Queiroz" userId="caee36a846e185bd" providerId="LiveId" clId="{AD3F759A-4C16-4539-AA42-AFBACFD75597}" dt="2023-10-03T14:57:21.476" v="1437" actId="1036"/>
          <ac:spMkLst>
            <pc:docMk/>
            <pc:sldMk cId="663859041" sldId="304"/>
            <ac:spMk id="11" creationId="{02E82034-42DC-9587-EB04-D69009055F08}"/>
          </ac:spMkLst>
        </pc:spChg>
        <pc:picChg chg="del">
          <ac:chgData name="Davi Queiroz" userId="caee36a846e185bd" providerId="LiveId" clId="{AD3F759A-4C16-4539-AA42-AFBACFD75597}" dt="2023-10-03T14:55:32.193" v="1397" actId="478"/>
          <ac:picMkLst>
            <pc:docMk/>
            <pc:sldMk cId="663859041" sldId="304"/>
            <ac:picMk id="4" creationId="{5C1A1112-D226-07E5-8BA4-18DD3DB1B988}"/>
          </ac:picMkLst>
        </pc:picChg>
        <pc:picChg chg="add mod">
          <ac:chgData name="Davi Queiroz" userId="caee36a846e185bd" providerId="LiveId" clId="{AD3F759A-4C16-4539-AA42-AFBACFD75597}" dt="2023-10-03T14:56:22.213" v="1402" actId="14100"/>
          <ac:picMkLst>
            <pc:docMk/>
            <pc:sldMk cId="663859041" sldId="304"/>
            <ac:picMk id="5" creationId="{B5274896-2684-6AB7-7455-ED5DB3507B69}"/>
          </ac:picMkLst>
        </pc:picChg>
      </pc:sldChg>
      <pc:sldChg chg="addSp delSp modSp add mod ord">
        <pc:chgData name="Davi Queiroz" userId="caee36a846e185bd" providerId="LiveId" clId="{AD3F759A-4C16-4539-AA42-AFBACFD75597}" dt="2023-10-03T15:00:29.378" v="1476"/>
        <pc:sldMkLst>
          <pc:docMk/>
          <pc:sldMk cId="21813636" sldId="305"/>
        </pc:sldMkLst>
        <pc:spChg chg="del">
          <ac:chgData name="Davi Queiroz" userId="caee36a846e185bd" providerId="LiveId" clId="{AD3F759A-4C16-4539-AA42-AFBACFD75597}" dt="2023-10-03T14:57:41.212" v="1440" actId="478"/>
          <ac:spMkLst>
            <pc:docMk/>
            <pc:sldMk cId="21813636" sldId="305"/>
            <ac:spMk id="6" creationId="{2C325602-FF48-9830-9105-71A7A0B20077}"/>
          </ac:spMkLst>
        </pc:spChg>
        <pc:spChg chg="del">
          <ac:chgData name="Davi Queiroz" userId="caee36a846e185bd" providerId="LiveId" clId="{AD3F759A-4C16-4539-AA42-AFBACFD75597}" dt="2023-10-03T14:57:41.212" v="1440" actId="478"/>
          <ac:spMkLst>
            <pc:docMk/>
            <pc:sldMk cId="21813636" sldId="305"/>
            <ac:spMk id="7" creationId="{171B5F75-BCA7-3E3C-177D-3F4AFEEF38D5}"/>
          </ac:spMkLst>
        </pc:spChg>
        <pc:spChg chg="del">
          <ac:chgData name="Davi Queiroz" userId="caee36a846e185bd" providerId="LiveId" clId="{AD3F759A-4C16-4539-AA42-AFBACFD75597}" dt="2023-10-03T14:57:41.212" v="1440" actId="478"/>
          <ac:spMkLst>
            <pc:docMk/>
            <pc:sldMk cId="21813636" sldId="305"/>
            <ac:spMk id="8" creationId="{0714D159-B6E1-45D4-864E-64F8574F3EB9}"/>
          </ac:spMkLst>
        </pc:spChg>
        <pc:spChg chg="del">
          <ac:chgData name="Davi Queiroz" userId="caee36a846e185bd" providerId="LiveId" clId="{AD3F759A-4C16-4539-AA42-AFBACFD75597}" dt="2023-10-03T14:57:41.212" v="1440" actId="478"/>
          <ac:spMkLst>
            <pc:docMk/>
            <pc:sldMk cId="21813636" sldId="305"/>
            <ac:spMk id="9" creationId="{C9678714-0F07-8547-F0CD-634BD6B09822}"/>
          </ac:spMkLst>
        </pc:spChg>
        <pc:spChg chg="del">
          <ac:chgData name="Davi Queiroz" userId="caee36a846e185bd" providerId="LiveId" clId="{AD3F759A-4C16-4539-AA42-AFBACFD75597}" dt="2023-10-03T14:57:41.212" v="1440" actId="478"/>
          <ac:spMkLst>
            <pc:docMk/>
            <pc:sldMk cId="21813636" sldId="305"/>
            <ac:spMk id="10" creationId="{EE339F0E-AE7A-8A5F-7B2B-F6E6466AC5E6}"/>
          </ac:spMkLst>
        </pc:spChg>
        <pc:spChg chg="del">
          <ac:chgData name="Davi Queiroz" userId="caee36a846e185bd" providerId="LiveId" clId="{AD3F759A-4C16-4539-AA42-AFBACFD75597}" dt="2023-10-03T14:57:41.212" v="1440" actId="478"/>
          <ac:spMkLst>
            <pc:docMk/>
            <pc:sldMk cId="21813636" sldId="305"/>
            <ac:spMk id="11" creationId="{02E82034-42DC-9587-EB04-D69009055F08}"/>
          </ac:spMkLst>
        </pc:spChg>
        <pc:picChg chg="del">
          <ac:chgData name="Davi Queiroz" userId="caee36a846e185bd" providerId="LiveId" clId="{AD3F759A-4C16-4539-AA42-AFBACFD75597}" dt="2023-10-03T14:57:39.262" v="1439" actId="478"/>
          <ac:picMkLst>
            <pc:docMk/>
            <pc:sldMk cId="21813636" sldId="305"/>
            <ac:picMk id="3" creationId="{9D5CF07E-EB54-70AD-FF47-2A2814E0A63E}"/>
          </ac:picMkLst>
        </pc:picChg>
        <pc:picChg chg="add mod">
          <ac:chgData name="Davi Queiroz" userId="caee36a846e185bd" providerId="LiveId" clId="{AD3F759A-4C16-4539-AA42-AFBACFD75597}" dt="2023-10-03T14:58:03.791" v="1444" actId="1440"/>
          <ac:picMkLst>
            <pc:docMk/>
            <pc:sldMk cId="21813636" sldId="305"/>
            <ac:picMk id="4" creationId="{DC4823E1-3FCA-01BD-94A4-F78F8828B0E9}"/>
          </ac:picMkLst>
        </pc:picChg>
        <pc:picChg chg="del">
          <ac:chgData name="Davi Queiroz" userId="caee36a846e185bd" providerId="LiveId" clId="{AD3F759A-4C16-4539-AA42-AFBACFD75597}" dt="2023-10-03T14:57:39.262" v="1439" actId="478"/>
          <ac:picMkLst>
            <pc:docMk/>
            <pc:sldMk cId="21813636" sldId="305"/>
            <ac:picMk id="5" creationId="{B5274896-2684-6AB7-7455-ED5DB3507B69}"/>
          </ac:picMkLst>
        </pc:picChg>
      </pc:sldChg>
      <pc:sldChg chg="addSp modSp add mod ord">
        <pc:chgData name="Davi Queiroz" userId="caee36a846e185bd" providerId="LiveId" clId="{AD3F759A-4C16-4539-AA42-AFBACFD75597}" dt="2023-10-03T15:00:29.378" v="1476"/>
        <pc:sldMkLst>
          <pc:docMk/>
          <pc:sldMk cId="3091015259" sldId="306"/>
        </pc:sldMkLst>
        <pc:picChg chg="add mod">
          <ac:chgData name="Davi Queiroz" userId="caee36a846e185bd" providerId="LiveId" clId="{AD3F759A-4C16-4539-AA42-AFBACFD75597}" dt="2023-10-03T14:59:07.153" v="1452" actId="1076"/>
          <ac:picMkLst>
            <pc:docMk/>
            <pc:sldMk cId="3091015259" sldId="306"/>
            <ac:picMk id="3" creationId="{E6D41BDF-E08B-925A-BD5F-28A951FAA3EC}"/>
          </ac:picMkLst>
        </pc:picChg>
        <pc:picChg chg="mod">
          <ac:chgData name="Davi Queiroz" userId="caee36a846e185bd" providerId="LiveId" clId="{AD3F759A-4C16-4539-AA42-AFBACFD75597}" dt="2023-10-03T14:59:05.231" v="1451" actId="14100"/>
          <ac:picMkLst>
            <pc:docMk/>
            <pc:sldMk cId="3091015259" sldId="306"/>
            <ac:picMk id="4" creationId="{DC4823E1-3FCA-01BD-94A4-F78F8828B0E9}"/>
          </ac:picMkLst>
        </pc:picChg>
      </pc:sldChg>
      <pc:sldChg chg="addSp delSp modSp add mod ord">
        <pc:chgData name="Davi Queiroz" userId="caee36a846e185bd" providerId="LiveId" clId="{AD3F759A-4C16-4539-AA42-AFBACFD75597}" dt="2023-10-03T15:00:29.378" v="1476"/>
        <pc:sldMkLst>
          <pc:docMk/>
          <pc:sldMk cId="4083551732" sldId="307"/>
        </pc:sldMkLst>
        <pc:picChg chg="del">
          <ac:chgData name="Davi Queiroz" userId="caee36a846e185bd" providerId="LiveId" clId="{AD3F759A-4C16-4539-AA42-AFBACFD75597}" dt="2023-10-03T14:59:15.528" v="1454" actId="478"/>
          <ac:picMkLst>
            <pc:docMk/>
            <pc:sldMk cId="4083551732" sldId="307"/>
            <ac:picMk id="3" creationId="{E6D41BDF-E08B-925A-BD5F-28A951FAA3EC}"/>
          </ac:picMkLst>
        </pc:picChg>
        <pc:picChg chg="add mod">
          <ac:chgData name="Davi Queiroz" userId="caee36a846e185bd" providerId="LiveId" clId="{AD3F759A-4C16-4539-AA42-AFBACFD75597}" dt="2023-10-03T15:00:18.955" v="1474" actId="1038"/>
          <ac:picMkLst>
            <pc:docMk/>
            <pc:sldMk cId="4083551732" sldId="307"/>
            <ac:picMk id="5" creationId="{29757A41-E68F-4BD7-4214-DB33ACC79224}"/>
          </ac:picMkLst>
        </pc:picChg>
      </pc:sldChg>
      <pc:sldChg chg="addSp delSp modSp add mod">
        <pc:chgData name="Davi Queiroz" userId="caee36a846e185bd" providerId="LiveId" clId="{AD3F759A-4C16-4539-AA42-AFBACFD75597}" dt="2023-10-03T15:33:28.155" v="1557" actId="1076"/>
        <pc:sldMkLst>
          <pc:docMk/>
          <pc:sldMk cId="3086563399" sldId="308"/>
        </pc:sldMkLst>
        <pc:spChg chg="del">
          <ac:chgData name="Davi Queiroz" userId="caee36a846e185bd" providerId="LiveId" clId="{AD3F759A-4C16-4539-AA42-AFBACFD75597}" dt="2023-10-03T15:00:51.333" v="1512" actId="478"/>
          <ac:spMkLst>
            <pc:docMk/>
            <pc:sldMk cId="3086563399" sldId="308"/>
            <ac:spMk id="6" creationId="{2C325602-FF48-9830-9105-71A7A0B20077}"/>
          </ac:spMkLst>
        </pc:spChg>
        <pc:spChg chg="del">
          <ac:chgData name="Davi Queiroz" userId="caee36a846e185bd" providerId="LiveId" clId="{AD3F759A-4C16-4539-AA42-AFBACFD75597}" dt="2023-10-03T15:00:51.333" v="1512" actId="478"/>
          <ac:spMkLst>
            <pc:docMk/>
            <pc:sldMk cId="3086563399" sldId="308"/>
            <ac:spMk id="7" creationId="{171B5F75-BCA7-3E3C-177D-3F4AFEEF38D5}"/>
          </ac:spMkLst>
        </pc:spChg>
        <pc:spChg chg="del">
          <ac:chgData name="Davi Queiroz" userId="caee36a846e185bd" providerId="LiveId" clId="{AD3F759A-4C16-4539-AA42-AFBACFD75597}" dt="2023-10-03T15:00:51.333" v="1512" actId="478"/>
          <ac:spMkLst>
            <pc:docMk/>
            <pc:sldMk cId="3086563399" sldId="308"/>
            <ac:spMk id="8" creationId="{0714D159-B6E1-45D4-864E-64F8574F3EB9}"/>
          </ac:spMkLst>
        </pc:spChg>
        <pc:spChg chg="del">
          <ac:chgData name="Davi Queiroz" userId="caee36a846e185bd" providerId="LiveId" clId="{AD3F759A-4C16-4539-AA42-AFBACFD75597}" dt="2023-10-03T15:00:51.333" v="1512" actId="478"/>
          <ac:spMkLst>
            <pc:docMk/>
            <pc:sldMk cId="3086563399" sldId="308"/>
            <ac:spMk id="9" creationId="{C9678714-0F07-8547-F0CD-634BD6B09822}"/>
          </ac:spMkLst>
        </pc:spChg>
        <pc:spChg chg="del">
          <ac:chgData name="Davi Queiroz" userId="caee36a846e185bd" providerId="LiveId" clId="{AD3F759A-4C16-4539-AA42-AFBACFD75597}" dt="2023-10-03T15:00:51.333" v="1512" actId="478"/>
          <ac:spMkLst>
            <pc:docMk/>
            <pc:sldMk cId="3086563399" sldId="308"/>
            <ac:spMk id="10" creationId="{EE339F0E-AE7A-8A5F-7B2B-F6E6466AC5E6}"/>
          </ac:spMkLst>
        </pc:spChg>
        <pc:spChg chg="del">
          <ac:chgData name="Davi Queiroz" userId="caee36a846e185bd" providerId="LiveId" clId="{AD3F759A-4C16-4539-AA42-AFBACFD75597}" dt="2023-10-03T15:00:51.333" v="1512" actId="478"/>
          <ac:spMkLst>
            <pc:docMk/>
            <pc:sldMk cId="3086563399" sldId="308"/>
            <ac:spMk id="11" creationId="{02E82034-42DC-9587-EB04-D69009055F08}"/>
          </ac:spMkLst>
        </pc:spChg>
        <pc:spChg chg="mod">
          <ac:chgData name="Davi Queiroz" userId="caee36a846e185bd" providerId="LiveId" clId="{AD3F759A-4C16-4539-AA42-AFBACFD75597}" dt="2023-10-03T15:31:58.704" v="1555" actId="20577"/>
          <ac:spMkLst>
            <pc:docMk/>
            <pc:sldMk cId="3086563399" sldId="308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5:00:48.658" v="1511" actId="478"/>
          <ac:picMkLst>
            <pc:docMk/>
            <pc:sldMk cId="3086563399" sldId="308"/>
            <ac:picMk id="3" creationId="{9D5CF07E-EB54-70AD-FF47-2A2814E0A63E}"/>
          </ac:picMkLst>
        </pc:picChg>
        <pc:picChg chg="add mod">
          <ac:chgData name="Davi Queiroz" userId="caee36a846e185bd" providerId="LiveId" clId="{AD3F759A-4C16-4539-AA42-AFBACFD75597}" dt="2023-10-03T15:33:28.155" v="1557" actId="1076"/>
          <ac:picMkLst>
            <pc:docMk/>
            <pc:sldMk cId="3086563399" sldId="308"/>
            <ac:picMk id="4" creationId="{0CD0FB0B-989F-1639-BA74-DA32C7C55719}"/>
          </ac:picMkLst>
        </pc:picChg>
        <pc:picChg chg="del">
          <ac:chgData name="Davi Queiroz" userId="caee36a846e185bd" providerId="LiveId" clId="{AD3F759A-4C16-4539-AA42-AFBACFD75597}" dt="2023-10-03T15:00:48.658" v="1511" actId="478"/>
          <ac:picMkLst>
            <pc:docMk/>
            <pc:sldMk cId="3086563399" sldId="308"/>
            <ac:picMk id="5" creationId="{B5274896-2684-6AB7-7455-ED5DB3507B69}"/>
          </ac:picMkLst>
        </pc:picChg>
      </pc:sldChg>
      <pc:sldChg chg="addSp delSp modSp add mod">
        <pc:chgData name="Davi Queiroz" userId="caee36a846e185bd" providerId="LiveId" clId="{AD3F759A-4C16-4539-AA42-AFBACFD75597}" dt="2023-10-03T15:35:41.597" v="1602" actId="167"/>
        <pc:sldMkLst>
          <pc:docMk/>
          <pc:sldMk cId="2667008419" sldId="309"/>
        </pc:sldMkLst>
        <pc:spChg chg="add mod ord">
          <ac:chgData name="Davi Queiroz" userId="caee36a846e185bd" providerId="LiveId" clId="{AD3F759A-4C16-4539-AA42-AFBACFD75597}" dt="2023-10-03T15:35:41.597" v="1602" actId="167"/>
          <ac:spMkLst>
            <pc:docMk/>
            <pc:sldMk cId="2667008419" sldId="309"/>
            <ac:spMk id="9" creationId="{8478E4D8-16C5-5CED-EB61-3BDBCF8AC52D}"/>
          </ac:spMkLst>
        </pc:spChg>
        <pc:picChg chg="add mod">
          <ac:chgData name="Davi Queiroz" userId="caee36a846e185bd" providerId="LiveId" clId="{AD3F759A-4C16-4539-AA42-AFBACFD75597}" dt="2023-10-03T15:34:08.941" v="1575" actId="1035"/>
          <ac:picMkLst>
            <pc:docMk/>
            <pc:sldMk cId="2667008419" sldId="309"/>
            <ac:picMk id="3" creationId="{57E11858-F03C-2519-EE67-AC140A5BDAF1}"/>
          </ac:picMkLst>
        </pc:picChg>
        <pc:picChg chg="del">
          <ac:chgData name="Davi Queiroz" userId="caee36a846e185bd" providerId="LiveId" clId="{AD3F759A-4C16-4539-AA42-AFBACFD75597}" dt="2023-10-03T15:33:34.904" v="1559" actId="478"/>
          <ac:picMkLst>
            <pc:docMk/>
            <pc:sldMk cId="2667008419" sldId="309"/>
            <ac:picMk id="4" creationId="{0CD0FB0B-989F-1639-BA74-DA32C7C55719}"/>
          </ac:picMkLst>
        </pc:picChg>
        <pc:picChg chg="add mod">
          <ac:chgData name="Davi Queiroz" userId="caee36a846e185bd" providerId="LiveId" clId="{AD3F759A-4C16-4539-AA42-AFBACFD75597}" dt="2023-10-03T15:34:06.595" v="1572" actId="1076"/>
          <ac:picMkLst>
            <pc:docMk/>
            <pc:sldMk cId="2667008419" sldId="309"/>
            <ac:picMk id="6" creationId="{0D108B7B-0A12-A6EA-C5E7-04EBDE7BB75D}"/>
          </ac:picMkLst>
        </pc:picChg>
        <pc:picChg chg="add mod">
          <ac:chgData name="Davi Queiroz" userId="caee36a846e185bd" providerId="LiveId" clId="{AD3F759A-4C16-4539-AA42-AFBACFD75597}" dt="2023-10-03T15:35:25.811" v="1598" actId="1037"/>
          <ac:picMkLst>
            <pc:docMk/>
            <pc:sldMk cId="2667008419" sldId="309"/>
            <ac:picMk id="8" creationId="{72440E48-CC91-366B-7CFC-8C8C06B3499F}"/>
          </ac:picMkLst>
        </pc:picChg>
      </pc:sldChg>
      <pc:sldChg chg="modSp add mod">
        <pc:chgData name="Davi Queiroz" userId="caee36a846e185bd" providerId="LiveId" clId="{AD3F759A-4C16-4539-AA42-AFBACFD75597}" dt="2023-10-05T15:07:18.385" v="2796" actId="20577"/>
        <pc:sldMkLst>
          <pc:docMk/>
          <pc:sldMk cId="3246252211" sldId="310"/>
        </pc:sldMkLst>
        <pc:spChg chg="mod">
          <ac:chgData name="Davi Queiroz" userId="caee36a846e185bd" providerId="LiveId" clId="{AD3F759A-4C16-4539-AA42-AFBACFD75597}" dt="2023-10-05T15:07:18.385" v="2796" actId="20577"/>
          <ac:spMkLst>
            <pc:docMk/>
            <pc:sldMk cId="3246252211" sldId="310"/>
            <ac:spMk id="73" creationId="{00000000-0000-0000-0000-000000000000}"/>
          </ac:spMkLst>
        </pc:spChg>
      </pc:sldChg>
      <pc:sldChg chg="addSp delSp modSp add mod ord modAnim">
        <pc:chgData name="Davi Queiroz" userId="caee36a846e185bd" providerId="LiveId" clId="{AD3F759A-4C16-4539-AA42-AFBACFD75597}" dt="2023-10-03T19:34:08.464" v="2668"/>
        <pc:sldMkLst>
          <pc:docMk/>
          <pc:sldMk cId="2083144633" sldId="311"/>
        </pc:sldMkLst>
        <pc:spChg chg="add mod">
          <ac:chgData name="Davi Queiroz" userId="caee36a846e185bd" providerId="LiveId" clId="{AD3F759A-4C16-4539-AA42-AFBACFD75597}" dt="2023-10-03T15:45:38.659" v="1736" actId="207"/>
          <ac:spMkLst>
            <pc:docMk/>
            <pc:sldMk cId="2083144633" sldId="311"/>
            <ac:spMk id="2" creationId="{DB8C4E87-3F0A-BC31-66E0-5710E176E917}"/>
          </ac:spMkLst>
        </pc:spChg>
        <pc:spChg chg="add mod">
          <ac:chgData name="Davi Queiroz" userId="caee36a846e185bd" providerId="LiveId" clId="{AD3F759A-4C16-4539-AA42-AFBACFD75597}" dt="2023-10-03T15:45:20.493" v="1725" actId="20577"/>
          <ac:spMkLst>
            <pc:docMk/>
            <pc:sldMk cId="2083144633" sldId="311"/>
            <ac:spMk id="3" creationId="{21F7AD8E-980E-9508-574D-66159C3D9955}"/>
          </ac:spMkLst>
        </pc:spChg>
        <pc:spChg chg="add mod">
          <ac:chgData name="Davi Queiroz" userId="caee36a846e185bd" providerId="LiveId" clId="{AD3F759A-4C16-4539-AA42-AFBACFD75597}" dt="2023-10-03T15:45:31.155" v="1734" actId="20577"/>
          <ac:spMkLst>
            <pc:docMk/>
            <pc:sldMk cId="2083144633" sldId="311"/>
            <ac:spMk id="5" creationId="{745CE715-84A4-2C2E-A80E-DE067C763066}"/>
          </ac:spMkLst>
        </pc:spChg>
        <pc:spChg chg="add mod">
          <ac:chgData name="Davi Queiroz" userId="caee36a846e185bd" providerId="LiveId" clId="{AD3F759A-4C16-4539-AA42-AFBACFD75597}" dt="2023-10-03T15:47:24.131" v="1899" actId="207"/>
          <ac:spMkLst>
            <pc:docMk/>
            <pc:sldMk cId="2083144633" sldId="311"/>
            <ac:spMk id="6" creationId="{0DF7B8E0-162A-28E0-D468-547F8836F335}"/>
          </ac:spMkLst>
        </pc:spChg>
        <pc:spChg chg="add mod">
          <ac:chgData name="Davi Queiroz" userId="caee36a846e185bd" providerId="LiveId" clId="{AD3F759A-4C16-4539-AA42-AFBACFD75597}" dt="2023-10-03T15:51:55.375" v="2035" actId="20577"/>
          <ac:spMkLst>
            <pc:docMk/>
            <pc:sldMk cId="2083144633" sldId="311"/>
            <ac:spMk id="7" creationId="{DCFBEAC2-AE15-D0E6-32AC-BE17EA22D657}"/>
          </ac:spMkLst>
        </pc:spChg>
        <pc:spChg chg="add mod">
          <ac:chgData name="Davi Queiroz" userId="caee36a846e185bd" providerId="LiveId" clId="{AD3F759A-4C16-4539-AA42-AFBACFD75597}" dt="2023-10-03T15:52:00.395" v="2046" actId="20577"/>
          <ac:spMkLst>
            <pc:docMk/>
            <pc:sldMk cId="2083144633" sldId="311"/>
            <ac:spMk id="8" creationId="{3C7E2FB1-290F-DC81-2804-D31D81BC03B1}"/>
          </ac:spMkLst>
        </pc:spChg>
        <pc:spChg chg="add mod">
          <ac:chgData name="Davi Queiroz" userId="caee36a846e185bd" providerId="LiveId" clId="{AD3F759A-4C16-4539-AA42-AFBACFD75597}" dt="2023-10-03T15:50:08.034" v="1969" actId="1076"/>
          <ac:spMkLst>
            <pc:docMk/>
            <pc:sldMk cId="2083144633" sldId="311"/>
            <ac:spMk id="18" creationId="{01132188-975D-EC1E-F76C-A2B1DDB33D87}"/>
          </ac:spMkLst>
        </pc:spChg>
        <pc:spChg chg="mod">
          <ac:chgData name="Davi Queiroz" userId="caee36a846e185bd" providerId="LiveId" clId="{AD3F759A-4C16-4539-AA42-AFBACFD75597}" dt="2023-10-03T15:50:50.804" v="1985" actId="20577"/>
          <ac:spMkLst>
            <pc:docMk/>
            <pc:sldMk cId="2083144633" sldId="311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5:44:54.471" v="1693" actId="478"/>
          <ac:picMkLst>
            <pc:docMk/>
            <pc:sldMk cId="2083144633" sldId="311"/>
            <ac:picMk id="4" creationId="{0CD0FB0B-989F-1639-BA74-DA32C7C55719}"/>
          </ac:picMkLst>
        </pc:picChg>
        <pc:picChg chg="add mod">
          <ac:chgData name="Davi Queiroz" userId="caee36a846e185bd" providerId="LiveId" clId="{AD3F759A-4C16-4539-AA42-AFBACFD75597}" dt="2023-10-03T19:33:52.437" v="2666" actId="1076"/>
          <ac:picMkLst>
            <pc:docMk/>
            <pc:sldMk cId="2083144633" sldId="311"/>
            <ac:picMk id="10" creationId="{2104A3D8-D8BD-BC4A-7C01-ED0473DB77A9}"/>
          </ac:picMkLst>
        </pc:picChg>
        <pc:picChg chg="add mod">
          <ac:chgData name="Davi Queiroz" userId="caee36a846e185bd" providerId="LiveId" clId="{AD3F759A-4C16-4539-AA42-AFBACFD75597}" dt="2023-10-03T15:49:38.347" v="1952" actId="1076"/>
          <ac:picMkLst>
            <pc:docMk/>
            <pc:sldMk cId="2083144633" sldId="311"/>
            <ac:picMk id="12" creationId="{CB86776E-5122-510C-EADC-C1F1E13C1553}"/>
          </ac:picMkLst>
        </pc:picChg>
        <pc:picChg chg="add mod">
          <ac:chgData name="Davi Queiroz" userId="caee36a846e185bd" providerId="LiveId" clId="{AD3F759A-4C16-4539-AA42-AFBACFD75597}" dt="2023-10-03T15:49:17.942" v="1943" actId="1076"/>
          <ac:picMkLst>
            <pc:docMk/>
            <pc:sldMk cId="2083144633" sldId="311"/>
            <ac:picMk id="13" creationId="{5E8F0497-4717-1DA2-4740-A8CFD51694DA}"/>
          </ac:picMkLst>
        </pc:picChg>
        <pc:picChg chg="add mod">
          <ac:chgData name="Davi Queiroz" userId="caee36a846e185bd" providerId="LiveId" clId="{AD3F759A-4C16-4539-AA42-AFBACFD75597}" dt="2023-10-03T15:49:23.899" v="1945" actId="1076"/>
          <ac:picMkLst>
            <pc:docMk/>
            <pc:sldMk cId="2083144633" sldId="311"/>
            <ac:picMk id="14" creationId="{D9460303-45A0-BA16-D2FB-498B64EEB948}"/>
          </ac:picMkLst>
        </pc:picChg>
        <pc:picChg chg="add mod">
          <ac:chgData name="Davi Queiroz" userId="caee36a846e185bd" providerId="LiveId" clId="{AD3F759A-4C16-4539-AA42-AFBACFD75597}" dt="2023-10-03T15:49:23.899" v="1945" actId="1076"/>
          <ac:picMkLst>
            <pc:docMk/>
            <pc:sldMk cId="2083144633" sldId="311"/>
            <ac:picMk id="15" creationId="{115FFE48-13B2-EB5D-D0A7-4BAAA969CEAE}"/>
          </ac:picMkLst>
        </pc:picChg>
        <pc:picChg chg="add mod">
          <ac:chgData name="Davi Queiroz" userId="caee36a846e185bd" providerId="LiveId" clId="{AD3F759A-4C16-4539-AA42-AFBACFD75597}" dt="2023-10-03T15:49:44.196" v="1954" actId="1076"/>
          <ac:picMkLst>
            <pc:docMk/>
            <pc:sldMk cId="2083144633" sldId="311"/>
            <ac:picMk id="16" creationId="{42DBBB97-890D-9F35-8145-8992F5118331}"/>
          </ac:picMkLst>
        </pc:picChg>
        <pc:picChg chg="add mod">
          <ac:chgData name="Davi Queiroz" userId="caee36a846e185bd" providerId="LiveId" clId="{AD3F759A-4C16-4539-AA42-AFBACFD75597}" dt="2023-10-03T15:49:44.196" v="1954" actId="1076"/>
          <ac:picMkLst>
            <pc:docMk/>
            <pc:sldMk cId="2083144633" sldId="311"/>
            <ac:picMk id="17" creationId="{C8DB25D4-0A66-F6BC-8D5B-A0F02B4D70E0}"/>
          </ac:picMkLst>
        </pc:picChg>
      </pc:sldChg>
      <pc:sldChg chg="addSp delSp modSp add del mod">
        <pc:chgData name="Davi Queiroz" userId="caee36a846e185bd" providerId="LiveId" clId="{AD3F759A-4C16-4539-AA42-AFBACFD75597}" dt="2023-10-05T15:08:01.348" v="2797" actId="47"/>
        <pc:sldMkLst>
          <pc:docMk/>
          <pc:sldMk cId="1654811959" sldId="312"/>
        </pc:sldMkLst>
        <pc:spChg chg="del">
          <ac:chgData name="Davi Queiroz" userId="caee36a846e185bd" providerId="LiveId" clId="{AD3F759A-4C16-4539-AA42-AFBACFD75597}" dt="2023-10-03T15:51:07.431" v="2028" actId="478"/>
          <ac:spMkLst>
            <pc:docMk/>
            <pc:sldMk cId="1654811959" sldId="312"/>
            <ac:spMk id="2" creationId="{DB8C4E87-3F0A-BC31-66E0-5710E176E917}"/>
          </ac:spMkLst>
        </pc:spChg>
        <pc:spChg chg="del">
          <ac:chgData name="Davi Queiroz" userId="caee36a846e185bd" providerId="LiveId" clId="{AD3F759A-4C16-4539-AA42-AFBACFD75597}" dt="2023-10-03T15:51:05.068" v="2027" actId="478"/>
          <ac:spMkLst>
            <pc:docMk/>
            <pc:sldMk cId="1654811959" sldId="312"/>
            <ac:spMk id="3" creationId="{21F7AD8E-980E-9508-574D-66159C3D9955}"/>
          </ac:spMkLst>
        </pc:spChg>
        <pc:spChg chg="del">
          <ac:chgData name="Davi Queiroz" userId="caee36a846e185bd" providerId="LiveId" clId="{AD3F759A-4C16-4539-AA42-AFBACFD75597}" dt="2023-10-03T15:51:05.068" v="2027" actId="478"/>
          <ac:spMkLst>
            <pc:docMk/>
            <pc:sldMk cId="1654811959" sldId="312"/>
            <ac:spMk id="5" creationId="{745CE715-84A4-2C2E-A80E-DE067C763066}"/>
          </ac:spMkLst>
        </pc:spChg>
        <pc:spChg chg="del">
          <ac:chgData name="Davi Queiroz" userId="caee36a846e185bd" providerId="LiveId" clId="{AD3F759A-4C16-4539-AA42-AFBACFD75597}" dt="2023-10-03T15:51:05.068" v="2027" actId="478"/>
          <ac:spMkLst>
            <pc:docMk/>
            <pc:sldMk cId="1654811959" sldId="312"/>
            <ac:spMk id="6" creationId="{0DF7B8E0-162A-28E0-D468-547F8836F335}"/>
          </ac:spMkLst>
        </pc:spChg>
        <pc:spChg chg="del">
          <ac:chgData name="Davi Queiroz" userId="caee36a846e185bd" providerId="LiveId" clId="{AD3F759A-4C16-4539-AA42-AFBACFD75597}" dt="2023-10-03T15:51:05.068" v="2027" actId="478"/>
          <ac:spMkLst>
            <pc:docMk/>
            <pc:sldMk cId="1654811959" sldId="312"/>
            <ac:spMk id="7" creationId="{DCFBEAC2-AE15-D0E6-32AC-BE17EA22D657}"/>
          </ac:spMkLst>
        </pc:spChg>
        <pc:spChg chg="del">
          <ac:chgData name="Davi Queiroz" userId="caee36a846e185bd" providerId="LiveId" clId="{AD3F759A-4C16-4539-AA42-AFBACFD75597}" dt="2023-10-03T15:51:05.068" v="2027" actId="478"/>
          <ac:spMkLst>
            <pc:docMk/>
            <pc:sldMk cId="1654811959" sldId="312"/>
            <ac:spMk id="8" creationId="{3C7E2FB1-290F-DC81-2804-D31D81BC03B1}"/>
          </ac:spMkLst>
        </pc:spChg>
        <pc:spChg chg="del">
          <ac:chgData name="Davi Queiroz" userId="caee36a846e185bd" providerId="LiveId" clId="{AD3F759A-4C16-4539-AA42-AFBACFD75597}" dt="2023-10-03T15:51:07.431" v="2028" actId="478"/>
          <ac:spMkLst>
            <pc:docMk/>
            <pc:sldMk cId="1654811959" sldId="312"/>
            <ac:spMk id="18" creationId="{01132188-975D-EC1E-F76C-A2B1DDB33D87}"/>
          </ac:spMkLst>
        </pc:spChg>
        <pc:spChg chg="mod">
          <ac:chgData name="Davi Queiroz" userId="caee36a846e185bd" providerId="LiveId" clId="{AD3F759A-4C16-4539-AA42-AFBACFD75597}" dt="2023-10-03T15:51:01.761" v="2026" actId="20577"/>
          <ac:spMkLst>
            <pc:docMk/>
            <pc:sldMk cId="1654811959" sldId="312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3T15:52:47.481" v="2048" actId="1076"/>
          <ac:picMkLst>
            <pc:docMk/>
            <pc:sldMk cId="1654811959" sldId="312"/>
            <ac:picMk id="9" creationId="{E22A7132-5FE6-83C9-4198-EC7600D4A39A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0" creationId="{2104A3D8-D8BD-BC4A-7C01-ED0473DB77A9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2" creationId="{CB86776E-5122-510C-EADC-C1F1E13C1553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3" creationId="{5E8F0497-4717-1DA2-4740-A8CFD51694DA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4" creationId="{D9460303-45A0-BA16-D2FB-498B64EEB948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5" creationId="{115FFE48-13B2-EB5D-D0A7-4BAAA969CEAE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6" creationId="{42DBBB97-890D-9F35-8145-8992F5118331}"/>
          </ac:picMkLst>
        </pc:picChg>
        <pc:picChg chg="del">
          <ac:chgData name="Davi Queiroz" userId="caee36a846e185bd" providerId="LiveId" clId="{AD3F759A-4C16-4539-AA42-AFBACFD75597}" dt="2023-10-03T15:51:05.068" v="2027" actId="478"/>
          <ac:picMkLst>
            <pc:docMk/>
            <pc:sldMk cId="1654811959" sldId="312"/>
            <ac:picMk id="17" creationId="{C8DB25D4-0A66-F6BC-8D5B-A0F02B4D70E0}"/>
          </ac:picMkLst>
        </pc:picChg>
        <pc:picChg chg="add del mod">
          <ac:chgData name="Davi Queiroz" userId="caee36a846e185bd" providerId="LiveId" clId="{AD3F759A-4C16-4539-AA42-AFBACFD75597}" dt="2023-10-03T15:53:19.399" v="2054" actId="478"/>
          <ac:picMkLst>
            <pc:docMk/>
            <pc:sldMk cId="1654811959" sldId="312"/>
            <ac:picMk id="19" creationId="{996D5CF1-5389-810A-C6AC-C7288626B653}"/>
          </ac:picMkLst>
        </pc:picChg>
      </pc:sldChg>
      <pc:sldChg chg="addSp delSp modSp add mod">
        <pc:chgData name="Davi Queiroz" userId="caee36a846e185bd" providerId="LiveId" clId="{AD3F759A-4C16-4539-AA42-AFBACFD75597}" dt="2023-10-03T15:59:40.396" v="2145" actId="1076"/>
        <pc:sldMkLst>
          <pc:docMk/>
          <pc:sldMk cId="1472271908" sldId="313"/>
        </pc:sldMkLst>
        <pc:spChg chg="add mod ord">
          <ac:chgData name="Davi Queiroz" userId="caee36a846e185bd" providerId="LiveId" clId="{AD3F759A-4C16-4539-AA42-AFBACFD75597}" dt="2023-10-03T15:58:58.028" v="2131" actId="167"/>
          <ac:spMkLst>
            <pc:docMk/>
            <pc:sldMk cId="1472271908" sldId="313"/>
            <ac:spMk id="4" creationId="{D03FE012-075F-E823-0695-D5DC0A9023C4}"/>
          </ac:spMkLst>
        </pc:spChg>
        <pc:spChg chg="mod">
          <ac:chgData name="Davi Queiroz" userId="caee36a846e185bd" providerId="LiveId" clId="{AD3F759A-4C16-4539-AA42-AFBACFD75597}" dt="2023-10-03T15:56:18.699" v="2126" actId="403"/>
          <ac:spMkLst>
            <pc:docMk/>
            <pc:sldMk cId="1472271908" sldId="313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3T15:58:52.703" v="2129" actId="1076"/>
          <ac:picMkLst>
            <pc:docMk/>
            <pc:sldMk cId="1472271908" sldId="313"/>
            <ac:picMk id="3" creationId="{6CC5665B-CEC9-91C0-C6FC-301A937B390D}"/>
          </ac:picMkLst>
        </pc:picChg>
        <pc:picChg chg="add mod">
          <ac:chgData name="Davi Queiroz" userId="caee36a846e185bd" providerId="LiveId" clId="{AD3F759A-4C16-4539-AA42-AFBACFD75597}" dt="2023-10-03T15:59:21.457" v="2140" actId="14100"/>
          <ac:picMkLst>
            <pc:docMk/>
            <pc:sldMk cId="1472271908" sldId="313"/>
            <ac:picMk id="6" creationId="{B68812BE-0936-31A3-0FDC-132C0C7E4673}"/>
          </ac:picMkLst>
        </pc:picChg>
        <pc:picChg chg="add del mod">
          <ac:chgData name="Davi Queiroz" userId="caee36a846e185bd" providerId="LiveId" clId="{AD3F759A-4C16-4539-AA42-AFBACFD75597}" dt="2023-10-03T15:59:19.442" v="2139"/>
          <ac:picMkLst>
            <pc:docMk/>
            <pc:sldMk cId="1472271908" sldId="313"/>
            <ac:picMk id="7" creationId="{12D5E68D-D90C-E421-C11B-D2C5DE429FFF}"/>
          </ac:picMkLst>
        </pc:picChg>
        <pc:picChg chg="add del mod">
          <ac:chgData name="Davi Queiroz" userId="caee36a846e185bd" providerId="LiveId" clId="{AD3F759A-4C16-4539-AA42-AFBACFD75597}" dt="2023-10-03T15:59:19.236" v="2138"/>
          <ac:picMkLst>
            <pc:docMk/>
            <pc:sldMk cId="1472271908" sldId="313"/>
            <ac:picMk id="8" creationId="{69593699-B92D-F8C4-6796-9A22F8E843BD}"/>
          </ac:picMkLst>
        </pc:picChg>
        <pc:picChg chg="del">
          <ac:chgData name="Davi Queiroz" userId="caee36a846e185bd" providerId="LiveId" clId="{AD3F759A-4C16-4539-AA42-AFBACFD75597}" dt="2023-10-03T15:56:20.593" v="2127" actId="478"/>
          <ac:picMkLst>
            <pc:docMk/>
            <pc:sldMk cId="1472271908" sldId="313"/>
            <ac:picMk id="9" creationId="{E22A7132-5FE6-83C9-4198-EC7600D4A39A}"/>
          </ac:picMkLst>
        </pc:picChg>
        <pc:picChg chg="add mod">
          <ac:chgData name="Davi Queiroz" userId="caee36a846e185bd" providerId="LiveId" clId="{AD3F759A-4C16-4539-AA42-AFBACFD75597}" dt="2023-10-03T15:59:40.396" v="2145" actId="1076"/>
          <ac:picMkLst>
            <pc:docMk/>
            <pc:sldMk cId="1472271908" sldId="313"/>
            <ac:picMk id="11" creationId="{C7825935-B93A-DC7D-5310-606D3A0B54CA}"/>
          </ac:picMkLst>
        </pc:picChg>
      </pc:sldChg>
      <pc:sldChg chg="addSp modSp add mod">
        <pc:chgData name="Davi Queiroz" userId="caee36a846e185bd" providerId="LiveId" clId="{AD3F759A-4C16-4539-AA42-AFBACFD75597}" dt="2023-10-03T15:59:54.968" v="2147" actId="1076"/>
        <pc:sldMkLst>
          <pc:docMk/>
          <pc:sldMk cId="3633348530" sldId="314"/>
        </pc:sldMkLst>
        <pc:picChg chg="add mod">
          <ac:chgData name="Davi Queiroz" userId="caee36a846e185bd" providerId="LiveId" clId="{AD3F759A-4C16-4539-AA42-AFBACFD75597}" dt="2023-10-03T15:59:54.968" v="2147" actId="1076"/>
          <ac:picMkLst>
            <pc:docMk/>
            <pc:sldMk cId="3633348530" sldId="314"/>
            <ac:picMk id="5" creationId="{B810F4DC-B3CC-D32F-BFE9-9A76CC570E0A}"/>
          </ac:picMkLst>
        </pc:picChg>
      </pc:sldChg>
      <pc:sldChg chg="addSp modSp add mod">
        <pc:chgData name="Davi Queiroz" userId="caee36a846e185bd" providerId="LiveId" clId="{AD3F759A-4C16-4539-AA42-AFBACFD75597}" dt="2023-10-03T16:00:10.712" v="2149" actId="1076"/>
        <pc:sldMkLst>
          <pc:docMk/>
          <pc:sldMk cId="2875127148" sldId="315"/>
        </pc:sldMkLst>
        <pc:picChg chg="add mod">
          <ac:chgData name="Davi Queiroz" userId="caee36a846e185bd" providerId="LiveId" clId="{AD3F759A-4C16-4539-AA42-AFBACFD75597}" dt="2023-10-03T16:00:10.712" v="2149" actId="1076"/>
          <ac:picMkLst>
            <pc:docMk/>
            <pc:sldMk cId="2875127148" sldId="315"/>
            <ac:picMk id="5" creationId="{735F4C14-04FD-A1FF-ECEB-68ACD422C411}"/>
          </ac:picMkLst>
        </pc:picChg>
      </pc:sldChg>
      <pc:sldChg chg="addSp modSp add mod">
        <pc:chgData name="Davi Queiroz" userId="caee36a846e185bd" providerId="LiveId" clId="{AD3F759A-4C16-4539-AA42-AFBACFD75597}" dt="2023-10-03T16:00:45.249" v="2158" actId="166"/>
        <pc:sldMkLst>
          <pc:docMk/>
          <pc:sldMk cId="2621919332" sldId="316"/>
        </pc:sldMkLst>
        <pc:spChg chg="add mod">
          <ac:chgData name="Davi Queiroz" userId="caee36a846e185bd" providerId="LiveId" clId="{AD3F759A-4C16-4539-AA42-AFBACFD75597}" dt="2023-10-03T16:00:41.741" v="2157" actId="14100"/>
          <ac:spMkLst>
            <pc:docMk/>
            <pc:sldMk cId="2621919332" sldId="316"/>
            <ac:spMk id="7" creationId="{9BFDC03D-3328-F8CE-0686-274ED402AA54}"/>
          </ac:spMkLst>
        </pc:spChg>
        <pc:picChg chg="add mod">
          <ac:chgData name="Davi Queiroz" userId="caee36a846e185bd" providerId="LiveId" clId="{AD3F759A-4C16-4539-AA42-AFBACFD75597}" dt="2023-10-03T16:00:34.101" v="2154" actId="1076"/>
          <ac:picMkLst>
            <pc:docMk/>
            <pc:sldMk cId="2621919332" sldId="316"/>
            <ac:picMk id="5" creationId="{0B5FD2B7-1CF3-E163-2BA3-E90383BB6717}"/>
          </ac:picMkLst>
        </pc:picChg>
        <pc:picChg chg="ord">
          <ac:chgData name="Davi Queiroz" userId="caee36a846e185bd" providerId="LiveId" clId="{AD3F759A-4C16-4539-AA42-AFBACFD75597}" dt="2023-10-03T16:00:45.249" v="2158" actId="166"/>
          <ac:picMkLst>
            <pc:docMk/>
            <pc:sldMk cId="2621919332" sldId="316"/>
            <ac:picMk id="6" creationId="{B68812BE-0936-31A3-0FDC-132C0C7E4673}"/>
          </ac:picMkLst>
        </pc:picChg>
      </pc:sldChg>
      <pc:sldChg chg="add del">
        <pc:chgData name="Davi Queiroz" userId="caee36a846e185bd" providerId="LiveId" clId="{AD3F759A-4C16-4539-AA42-AFBACFD75597}" dt="2023-10-03T16:01:36.405" v="2159" actId="47"/>
        <pc:sldMkLst>
          <pc:docMk/>
          <pc:sldMk cId="784482750" sldId="317"/>
        </pc:sldMkLst>
      </pc:sldChg>
      <pc:sldChg chg="addSp delSp modSp add mod ord">
        <pc:chgData name="Davi Queiroz" userId="caee36a846e185bd" providerId="LiveId" clId="{AD3F759A-4C16-4539-AA42-AFBACFD75597}" dt="2023-10-03T16:03:05.391" v="2234" actId="167"/>
        <pc:sldMkLst>
          <pc:docMk/>
          <pc:sldMk cId="1282782168" sldId="317"/>
        </pc:sldMkLst>
        <pc:spChg chg="del">
          <ac:chgData name="Davi Queiroz" userId="caee36a846e185bd" providerId="LiveId" clId="{AD3F759A-4C16-4539-AA42-AFBACFD75597}" dt="2023-10-03T16:01:41.961" v="2163" actId="478"/>
          <ac:spMkLst>
            <pc:docMk/>
            <pc:sldMk cId="1282782168" sldId="317"/>
            <ac:spMk id="4" creationId="{D03FE012-075F-E823-0695-D5DC0A9023C4}"/>
          </ac:spMkLst>
        </pc:spChg>
        <pc:spChg chg="add mod ord">
          <ac:chgData name="Davi Queiroz" userId="caee36a846e185bd" providerId="LiveId" clId="{AD3F759A-4C16-4539-AA42-AFBACFD75597}" dt="2023-10-03T16:03:05.391" v="2234" actId="167"/>
          <ac:spMkLst>
            <pc:docMk/>
            <pc:sldMk cId="1282782168" sldId="317"/>
            <ac:spMk id="10" creationId="{E60A97EF-735B-3468-F401-49A6C6FE1375}"/>
          </ac:spMkLst>
        </pc:spChg>
        <pc:spChg chg="mod">
          <ac:chgData name="Davi Queiroz" userId="caee36a846e185bd" providerId="LiveId" clId="{AD3F759A-4C16-4539-AA42-AFBACFD75597}" dt="2023-10-03T16:01:55.856" v="2212" actId="20577"/>
          <ac:spMkLst>
            <pc:docMk/>
            <pc:sldMk cId="1282782168" sldId="317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6:01:44.362" v="2164" actId="478"/>
          <ac:picMkLst>
            <pc:docMk/>
            <pc:sldMk cId="1282782168" sldId="317"/>
            <ac:picMk id="3" creationId="{6CC5665B-CEC9-91C0-C6FC-301A937B390D}"/>
          </ac:picMkLst>
        </pc:picChg>
        <pc:picChg chg="del">
          <ac:chgData name="Davi Queiroz" userId="caee36a846e185bd" providerId="LiveId" clId="{AD3F759A-4C16-4539-AA42-AFBACFD75597}" dt="2023-10-03T16:01:44.362" v="2164" actId="478"/>
          <ac:picMkLst>
            <pc:docMk/>
            <pc:sldMk cId="1282782168" sldId="317"/>
            <ac:picMk id="5" creationId="{735F4C14-04FD-A1FF-ECEB-68ACD422C411}"/>
          </ac:picMkLst>
        </pc:picChg>
        <pc:picChg chg="del">
          <ac:chgData name="Davi Queiroz" userId="caee36a846e185bd" providerId="LiveId" clId="{AD3F759A-4C16-4539-AA42-AFBACFD75597}" dt="2023-10-03T16:01:41.961" v="2163" actId="478"/>
          <ac:picMkLst>
            <pc:docMk/>
            <pc:sldMk cId="1282782168" sldId="317"/>
            <ac:picMk id="6" creationId="{B68812BE-0936-31A3-0FDC-132C0C7E4673}"/>
          </ac:picMkLst>
        </pc:picChg>
        <pc:picChg chg="add mod">
          <ac:chgData name="Davi Queiroz" userId="caee36a846e185bd" providerId="LiveId" clId="{AD3F759A-4C16-4539-AA42-AFBACFD75597}" dt="2023-10-03T16:02:55.332" v="2229" actId="1076"/>
          <ac:picMkLst>
            <pc:docMk/>
            <pc:sldMk cId="1282782168" sldId="317"/>
            <ac:picMk id="7" creationId="{7D6CBA4D-04EA-BC4A-ECE6-16C48A8ABA6B}"/>
          </ac:picMkLst>
        </pc:picChg>
        <pc:picChg chg="add mod">
          <ac:chgData name="Davi Queiroz" userId="caee36a846e185bd" providerId="LiveId" clId="{AD3F759A-4C16-4539-AA42-AFBACFD75597}" dt="2023-10-03T16:02:57.662" v="2232" actId="1036"/>
          <ac:picMkLst>
            <pc:docMk/>
            <pc:sldMk cId="1282782168" sldId="317"/>
            <ac:picMk id="9" creationId="{6514DE0B-0388-A8EE-F52A-4A90DC4813BB}"/>
          </ac:picMkLst>
        </pc:picChg>
      </pc:sldChg>
      <pc:sldChg chg="add">
        <pc:chgData name="Davi Queiroz" userId="caee36a846e185bd" providerId="LiveId" clId="{AD3F759A-4C16-4539-AA42-AFBACFD75597}" dt="2023-10-03T16:07:39.286" v="2235"/>
        <pc:sldMkLst>
          <pc:docMk/>
          <pc:sldMk cId="1585789201" sldId="318"/>
        </pc:sldMkLst>
      </pc:sldChg>
      <pc:sldChg chg="addSp delSp modSp add mod">
        <pc:chgData name="Davi Queiroz" userId="caee36a846e185bd" providerId="LiveId" clId="{AD3F759A-4C16-4539-AA42-AFBACFD75597}" dt="2023-10-03T16:10:26.686" v="2309" actId="1076"/>
        <pc:sldMkLst>
          <pc:docMk/>
          <pc:sldMk cId="4053125616" sldId="319"/>
        </pc:sldMkLst>
        <pc:spChg chg="del">
          <ac:chgData name="Davi Queiroz" userId="caee36a846e185bd" providerId="LiveId" clId="{AD3F759A-4C16-4539-AA42-AFBACFD75597}" dt="2023-10-03T16:09:40.364" v="2306" actId="478"/>
          <ac:spMkLst>
            <pc:docMk/>
            <pc:sldMk cId="4053125616" sldId="319"/>
            <ac:spMk id="9" creationId="{8478E4D8-16C5-5CED-EB61-3BDBCF8AC52D}"/>
          </ac:spMkLst>
        </pc:spChg>
        <pc:spChg chg="mod">
          <ac:chgData name="Davi Queiroz" userId="caee36a846e185bd" providerId="LiveId" clId="{AD3F759A-4C16-4539-AA42-AFBACFD75597}" dt="2023-10-03T16:09:35.936" v="2303" actId="20577"/>
          <ac:spMkLst>
            <pc:docMk/>
            <pc:sldMk cId="4053125616" sldId="319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6:09:38.491" v="2304" actId="478"/>
          <ac:picMkLst>
            <pc:docMk/>
            <pc:sldMk cId="4053125616" sldId="319"/>
            <ac:picMk id="3" creationId="{57E11858-F03C-2519-EE67-AC140A5BDAF1}"/>
          </ac:picMkLst>
        </pc:picChg>
        <pc:picChg chg="add mod">
          <ac:chgData name="Davi Queiroz" userId="caee36a846e185bd" providerId="LiveId" clId="{AD3F759A-4C16-4539-AA42-AFBACFD75597}" dt="2023-10-03T16:10:26.686" v="2309" actId="1076"/>
          <ac:picMkLst>
            <pc:docMk/>
            <pc:sldMk cId="4053125616" sldId="319"/>
            <ac:picMk id="4" creationId="{47CDFECC-BE91-40E5-B2E8-56CF3D572E2C}"/>
          </ac:picMkLst>
        </pc:picChg>
        <pc:picChg chg="del">
          <ac:chgData name="Davi Queiroz" userId="caee36a846e185bd" providerId="LiveId" clId="{AD3F759A-4C16-4539-AA42-AFBACFD75597}" dt="2023-10-03T16:09:39.512" v="2305" actId="478"/>
          <ac:picMkLst>
            <pc:docMk/>
            <pc:sldMk cId="4053125616" sldId="319"/>
            <ac:picMk id="6" creationId="{0D108B7B-0A12-A6EA-C5E7-04EBDE7BB75D}"/>
          </ac:picMkLst>
        </pc:picChg>
        <pc:picChg chg="del">
          <ac:chgData name="Davi Queiroz" userId="caee36a846e185bd" providerId="LiveId" clId="{AD3F759A-4C16-4539-AA42-AFBACFD75597}" dt="2023-10-03T16:09:38.491" v="2304" actId="478"/>
          <ac:picMkLst>
            <pc:docMk/>
            <pc:sldMk cId="4053125616" sldId="319"/>
            <ac:picMk id="8" creationId="{72440E48-CC91-366B-7CFC-8C8C06B3499F}"/>
          </ac:picMkLst>
        </pc:picChg>
      </pc:sldChg>
      <pc:sldChg chg="addSp delSp modSp add mod">
        <pc:chgData name="Davi Queiroz" userId="caee36a846e185bd" providerId="LiveId" clId="{AD3F759A-4C16-4539-AA42-AFBACFD75597}" dt="2023-10-03T16:12:55.331" v="2350" actId="208"/>
        <pc:sldMkLst>
          <pc:docMk/>
          <pc:sldMk cId="2469432695" sldId="320"/>
        </pc:sldMkLst>
        <pc:spChg chg="add mod">
          <ac:chgData name="Davi Queiroz" userId="caee36a846e185bd" providerId="LiveId" clId="{AD3F759A-4C16-4539-AA42-AFBACFD75597}" dt="2023-10-03T16:12:55.331" v="2350" actId="208"/>
          <ac:spMkLst>
            <pc:docMk/>
            <pc:sldMk cId="2469432695" sldId="320"/>
            <ac:spMk id="7" creationId="{525D5E89-FB0C-905F-ED93-F433F7125F4A}"/>
          </ac:spMkLst>
        </pc:spChg>
        <pc:spChg chg="mod">
          <ac:chgData name="Davi Queiroz" userId="caee36a846e185bd" providerId="LiveId" clId="{AD3F759A-4C16-4539-AA42-AFBACFD75597}" dt="2023-10-03T16:10:33.933" v="2333" actId="20577"/>
          <ac:spMkLst>
            <pc:docMk/>
            <pc:sldMk cId="2469432695" sldId="320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3T16:12:12.970" v="2338" actId="1076"/>
          <ac:picMkLst>
            <pc:docMk/>
            <pc:sldMk cId="2469432695" sldId="320"/>
            <ac:picMk id="3" creationId="{93428C21-24FD-1170-DA7D-46C965FDF2D1}"/>
          </ac:picMkLst>
        </pc:picChg>
        <pc:picChg chg="del">
          <ac:chgData name="Davi Queiroz" userId="caee36a846e185bd" providerId="LiveId" clId="{AD3F759A-4C16-4539-AA42-AFBACFD75597}" dt="2023-10-03T16:10:35.486" v="2334" actId="478"/>
          <ac:picMkLst>
            <pc:docMk/>
            <pc:sldMk cId="2469432695" sldId="320"/>
            <ac:picMk id="4" creationId="{47CDFECC-BE91-40E5-B2E8-56CF3D572E2C}"/>
          </ac:picMkLst>
        </pc:picChg>
        <pc:picChg chg="add mod">
          <ac:chgData name="Davi Queiroz" userId="caee36a846e185bd" providerId="LiveId" clId="{AD3F759A-4C16-4539-AA42-AFBACFD75597}" dt="2023-10-03T16:12:31.374" v="2340" actId="1076"/>
          <ac:picMkLst>
            <pc:docMk/>
            <pc:sldMk cId="2469432695" sldId="320"/>
            <ac:picMk id="6" creationId="{E18A45A8-8FC6-A031-6F48-843646FCB986}"/>
          </ac:picMkLst>
        </pc:picChg>
      </pc:sldChg>
      <pc:sldChg chg="addSp delSp modSp add mod">
        <pc:chgData name="Davi Queiroz" userId="caee36a846e185bd" providerId="LiveId" clId="{AD3F759A-4C16-4539-AA42-AFBACFD75597}" dt="2023-10-03T16:16:32.927" v="2372" actId="1076"/>
        <pc:sldMkLst>
          <pc:docMk/>
          <pc:sldMk cId="3804628557" sldId="321"/>
        </pc:sldMkLst>
        <pc:spChg chg="del">
          <ac:chgData name="Davi Queiroz" userId="caee36a846e185bd" providerId="LiveId" clId="{AD3F759A-4C16-4539-AA42-AFBACFD75597}" dt="2023-10-03T16:13:37.786" v="2354" actId="478"/>
          <ac:spMkLst>
            <pc:docMk/>
            <pc:sldMk cId="3804628557" sldId="321"/>
            <ac:spMk id="7" creationId="{525D5E89-FB0C-905F-ED93-F433F7125F4A}"/>
          </ac:spMkLst>
        </pc:spChg>
        <pc:picChg chg="del">
          <ac:chgData name="Davi Queiroz" userId="caee36a846e185bd" providerId="LiveId" clId="{AD3F759A-4C16-4539-AA42-AFBACFD75597}" dt="2023-10-03T16:13:34.253" v="2352" actId="478"/>
          <ac:picMkLst>
            <pc:docMk/>
            <pc:sldMk cId="3804628557" sldId="321"/>
            <ac:picMk id="3" creationId="{93428C21-24FD-1170-DA7D-46C965FDF2D1}"/>
          </ac:picMkLst>
        </pc:picChg>
        <pc:picChg chg="add mod">
          <ac:chgData name="Davi Queiroz" userId="caee36a846e185bd" providerId="LiveId" clId="{AD3F759A-4C16-4539-AA42-AFBACFD75597}" dt="2023-10-03T16:16:32.927" v="2372" actId="1076"/>
          <ac:picMkLst>
            <pc:docMk/>
            <pc:sldMk cId="3804628557" sldId="321"/>
            <ac:picMk id="4" creationId="{1D0A367C-2423-38B3-3640-B8FBD19ECAD9}"/>
          </ac:picMkLst>
        </pc:picChg>
        <pc:picChg chg="del">
          <ac:chgData name="Davi Queiroz" userId="caee36a846e185bd" providerId="LiveId" clId="{AD3F759A-4C16-4539-AA42-AFBACFD75597}" dt="2023-10-03T16:13:34.978" v="2353" actId="478"/>
          <ac:picMkLst>
            <pc:docMk/>
            <pc:sldMk cId="3804628557" sldId="321"/>
            <ac:picMk id="6" creationId="{E18A45A8-8FC6-A031-6F48-843646FCB986}"/>
          </ac:picMkLst>
        </pc:picChg>
        <pc:picChg chg="add mod">
          <ac:chgData name="Davi Queiroz" userId="caee36a846e185bd" providerId="LiveId" clId="{AD3F759A-4C16-4539-AA42-AFBACFD75597}" dt="2023-10-03T16:16:29.135" v="2371" actId="1076"/>
          <ac:picMkLst>
            <pc:docMk/>
            <pc:sldMk cId="3804628557" sldId="321"/>
            <ac:picMk id="8" creationId="{72BECA45-AA14-ED43-E192-4998C7DC5248}"/>
          </ac:picMkLst>
        </pc:picChg>
      </pc:sldChg>
      <pc:sldChg chg="addSp delSp modSp add mod ord delAnim modAnim">
        <pc:chgData name="Davi Queiroz" userId="caee36a846e185bd" providerId="LiveId" clId="{AD3F759A-4C16-4539-AA42-AFBACFD75597}" dt="2023-10-05T16:03:48.413" v="3749" actId="20577"/>
        <pc:sldMkLst>
          <pc:docMk/>
          <pc:sldMk cId="1215937938" sldId="322"/>
        </pc:sldMkLst>
        <pc:spChg chg="add del mod">
          <ac:chgData name="Davi Queiroz" userId="caee36a846e185bd" providerId="LiveId" clId="{AD3F759A-4C16-4539-AA42-AFBACFD75597}" dt="2023-10-05T15:21:47.947" v="3194" actId="478"/>
          <ac:spMkLst>
            <pc:docMk/>
            <pc:sldMk cId="1215937938" sldId="322"/>
            <ac:spMk id="2" creationId="{5EE32FCD-404C-C446-D7B2-7C7A672E9153}"/>
          </ac:spMkLst>
        </pc:spChg>
        <pc:spChg chg="add del mod">
          <ac:chgData name="Davi Queiroz" userId="caee36a846e185bd" providerId="LiveId" clId="{AD3F759A-4C16-4539-AA42-AFBACFD75597}" dt="2023-10-05T15:21:47.947" v="3194" actId="478"/>
          <ac:spMkLst>
            <pc:docMk/>
            <pc:sldMk cId="1215937938" sldId="322"/>
            <ac:spMk id="3" creationId="{38373795-80F8-1192-069B-4BABC42BF116}"/>
          </ac:spMkLst>
        </pc:spChg>
        <pc:spChg chg="add del mod">
          <ac:chgData name="Davi Queiroz" userId="caee36a846e185bd" providerId="LiveId" clId="{AD3F759A-4C16-4539-AA42-AFBACFD75597}" dt="2023-10-05T15:21:47.947" v="3194" actId="478"/>
          <ac:spMkLst>
            <pc:docMk/>
            <pc:sldMk cId="1215937938" sldId="322"/>
            <ac:spMk id="4" creationId="{927CAAF1-2074-C5F0-1581-14E319001FD3}"/>
          </ac:spMkLst>
        </pc:spChg>
        <pc:spChg chg="add del mod">
          <ac:chgData name="Davi Queiroz" userId="caee36a846e185bd" providerId="LiveId" clId="{AD3F759A-4C16-4539-AA42-AFBACFD75597}" dt="2023-10-05T15:21:47.947" v="3194" actId="478"/>
          <ac:spMkLst>
            <pc:docMk/>
            <pc:sldMk cId="1215937938" sldId="322"/>
            <ac:spMk id="5" creationId="{8C7A85F0-201F-3D89-EDFD-3FD22BDF829A}"/>
          </ac:spMkLst>
        </pc:spChg>
        <pc:spChg chg="add del mod">
          <ac:chgData name="Davi Queiroz" userId="caee36a846e185bd" providerId="LiveId" clId="{AD3F759A-4C16-4539-AA42-AFBACFD75597}" dt="2023-10-05T15:21:47.947" v="3194" actId="478"/>
          <ac:spMkLst>
            <pc:docMk/>
            <pc:sldMk cId="1215937938" sldId="322"/>
            <ac:spMk id="6" creationId="{C10E0615-2CFA-38E3-305A-4E2402CFA1CC}"/>
          </ac:spMkLst>
        </pc:spChg>
        <pc:spChg chg="add del mod">
          <ac:chgData name="Davi Queiroz" userId="caee36a846e185bd" providerId="LiveId" clId="{AD3F759A-4C16-4539-AA42-AFBACFD75597}" dt="2023-10-05T15:21:47.947" v="3194" actId="478"/>
          <ac:spMkLst>
            <pc:docMk/>
            <pc:sldMk cId="1215937938" sldId="322"/>
            <ac:spMk id="7" creationId="{EF7C6DB0-58D0-EEBC-28EC-0DFCDA1CEDDE}"/>
          </ac:spMkLst>
        </pc:spChg>
        <pc:spChg chg="mod">
          <ac:chgData name="Davi Queiroz" userId="caee36a846e185bd" providerId="LiveId" clId="{AD3F759A-4C16-4539-AA42-AFBACFD75597}" dt="2023-10-05T16:03:48.413" v="3749" actId="20577"/>
          <ac:spMkLst>
            <pc:docMk/>
            <pc:sldMk cId="1215937938" sldId="322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3T16:16:47.458" v="2376" actId="478"/>
          <ac:picMkLst>
            <pc:docMk/>
            <pc:sldMk cId="1215937938" sldId="322"/>
            <ac:picMk id="9" creationId="{E22A7132-5FE6-83C9-4198-EC7600D4A39A}"/>
          </ac:picMkLst>
        </pc:picChg>
        <pc:picChg chg="add del mod">
          <ac:chgData name="Davi Queiroz" userId="caee36a846e185bd" providerId="LiveId" clId="{AD3F759A-4C16-4539-AA42-AFBACFD75597}" dt="2023-10-05T15:21:50.195" v="3196" actId="478"/>
          <ac:picMkLst>
            <pc:docMk/>
            <pc:sldMk cId="1215937938" sldId="322"/>
            <ac:picMk id="3074" creationId="{C7641534-F184-6016-073A-33C79290A0FE}"/>
          </ac:picMkLst>
        </pc:picChg>
      </pc:sldChg>
      <pc:sldChg chg="addSp delSp modSp add mod modTransition delAnim modAnim">
        <pc:chgData name="Davi Queiroz" userId="caee36a846e185bd" providerId="LiveId" clId="{AD3F759A-4C16-4539-AA42-AFBACFD75597}" dt="2023-10-05T16:03:54.949" v="3779" actId="20577"/>
        <pc:sldMkLst>
          <pc:docMk/>
          <pc:sldMk cId="43309008" sldId="323"/>
        </pc:sldMkLst>
        <pc:spChg chg="del">
          <ac:chgData name="Davi Queiroz" userId="caee36a846e185bd" providerId="LiveId" clId="{AD3F759A-4C16-4539-AA42-AFBACFD75597}" dt="2023-10-05T15:08:43.029" v="2882" actId="478"/>
          <ac:spMkLst>
            <pc:docMk/>
            <pc:sldMk cId="43309008" sldId="323"/>
            <ac:spMk id="2" creationId="{5EE32FCD-404C-C446-D7B2-7C7A672E9153}"/>
          </ac:spMkLst>
        </pc:spChg>
        <pc:spChg chg="del">
          <ac:chgData name="Davi Queiroz" userId="caee36a846e185bd" providerId="LiveId" clId="{AD3F759A-4C16-4539-AA42-AFBACFD75597}" dt="2023-10-05T15:08:43.029" v="2882" actId="478"/>
          <ac:spMkLst>
            <pc:docMk/>
            <pc:sldMk cId="43309008" sldId="323"/>
            <ac:spMk id="3" creationId="{38373795-80F8-1192-069B-4BABC42BF116}"/>
          </ac:spMkLst>
        </pc:spChg>
        <pc:spChg chg="del">
          <ac:chgData name="Davi Queiroz" userId="caee36a846e185bd" providerId="LiveId" clId="{AD3F759A-4C16-4539-AA42-AFBACFD75597}" dt="2023-10-05T15:08:43.029" v="2882" actId="478"/>
          <ac:spMkLst>
            <pc:docMk/>
            <pc:sldMk cId="43309008" sldId="323"/>
            <ac:spMk id="4" creationId="{927CAAF1-2074-C5F0-1581-14E319001FD3}"/>
          </ac:spMkLst>
        </pc:spChg>
        <pc:spChg chg="del">
          <ac:chgData name="Davi Queiroz" userId="caee36a846e185bd" providerId="LiveId" clId="{AD3F759A-4C16-4539-AA42-AFBACFD75597}" dt="2023-10-05T15:08:43.029" v="2882" actId="478"/>
          <ac:spMkLst>
            <pc:docMk/>
            <pc:sldMk cId="43309008" sldId="323"/>
            <ac:spMk id="5" creationId="{8C7A85F0-201F-3D89-EDFD-3FD22BDF829A}"/>
          </ac:spMkLst>
        </pc:spChg>
        <pc:spChg chg="del">
          <ac:chgData name="Davi Queiroz" userId="caee36a846e185bd" providerId="LiveId" clId="{AD3F759A-4C16-4539-AA42-AFBACFD75597}" dt="2023-10-05T15:08:43.029" v="2882" actId="478"/>
          <ac:spMkLst>
            <pc:docMk/>
            <pc:sldMk cId="43309008" sldId="323"/>
            <ac:spMk id="6" creationId="{C10E0615-2CFA-38E3-305A-4E2402CFA1CC}"/>
          </ac:spMkLst>
        </pc:spChg>
        <pc:spChg chg="del">
          <ac:chgData name="Davi Queiroz" userId="caee36a846e185bd" providerId="LiveId" clId="{AD3F759A-4C16-4539-AA42-AFBACFD75597}" dt="2023-10-05T15:08:43.029" v="2882" actId="478"/>
          <ac:spMkLst>
            <pc:docMk/>
            <pc:sldMk cId="43309008" sldId="323"/>
            <ac:spMk id="7" creationId="{EF7C6DB0-58D0-EEBC-28EC-0DFCDA1CEDDE}"/>
          </ac:spMkLst>
        </pc:spChg>
        <pc:spChg chg="add mod">
          <ac:chgData name="Davi Queiroz" userId="caee36a846e185bd" providerId="LiveId" clId="{AD3F759A-4C16-4539-AA42-AFBACFD75597}" dt="2023-10-05T15:22:06.245" v="3202" actId="14100"/>
          <ac:spMkLst>
            <pc:docMk/>
            <pc:sldMk cId="43309008" sldId="323"/>
            <ac:spMk id="8" creationId="{FE21B876-3F0C-F607-D3AE-4C034C448256}"/>
          </ac:spMkLst>
        </pc:spChg>
        <pc:spChg chg="add mod">
          <ac:chgData name="Davi Queiroz" userId="caee36a846e185bd" providerId="LiveId" clId="{AD3F759A-4C16-4539-AA42-AFBACFD75597}" dt="2023-10-05T15:23:16.057" v="3224" actId="1076"/>
          <ac:spMkLst>
            <pc:docMk/>
            <pc:sldMk cId="43309008" sldId="323"/>
            <ac:spMk id="9" creationId="{6BDD30C9-07E1-5FBA-8863-E3EB46A69B69}"/>
          </ac:spMkLst>
        </pc:spChg>
        <pc:spChg chg="add mod">
          <ac:chgData name="Davi Queiroz" userId="caee36a846e185bd" providerId="LiveId" clId="{AD3F759A-4C16-4539-AA42-AFBACFD75597}" dt="2023-10-05T15:21:58.454" v="3199" actId="14100"/>
          <ac:spMkLst>
            <pc:docMk/>
            <pc:sldMk cId="43309008" sldId="323"/>
            <ac:spMk id="10" creationId="{D0A5346D-4C36-7D35-47F7-808B264515A3}"/>
          </ac:spMkLst>
        </pc:spChg>
        <pc:spChg chg="add mod">
          <ac:chgData name="Davi Queiroz" userId="caee36a846e185bd" providerId="LiveId" clId="{AD3F759A-4C16-4539-AA42-AFBACFD75597}" dt="2023-10-05T15:22:52.605" v="3215" actId="14100"/>
          <ac:spMkLst>
            <pc:docMk/>
            <pc:sldMk cId="43309008" sldId="323"/>
            <ac:spMk id="11" creationId="{A8601ACC-2EB7-DE08-9035-0AC3AE779BC0}"/>
          </ac:spMkLst>
        </pc:spChg>
        <pc:spChg chg="add mod">
          <ac:chgData name="Davi Queiroz" userId="caee36a846e185bd" providerId="LiveId" clId="{AD3F759A-4C16-4539-AA42-AFBACFD75597}" dt="2023-10-05T15:22:42.434" v="3212" actId="14100"/>
          <ac:spMkLst>
            <pc:docMk/>
            <pc:sldMk cId="43309008" sldId="323"/>
            <ac:spMk id="12" creationId="{A311115B-8951-8D77-160B-F66111C5CF9B}"/>
          </ac:spMkLst>
        </pc:spChg>
        <pc:spChg chg="add mod">
          <ac:chgData name="Davi Queiroz" userId="caee36a846e185bd" providerId="LiveId" clId="{AD3F759A-4C16-4539-AA42-AFBACFD75597}" dt="2023-10-05T15:22:31.311" v="3209" actId="14100"/>
          <ac:spMkLst>
            <pc:docMk/>
            <pc:sldMk cId="43309008" sldId="323"/>
            <ac:spMk id="13" creationId="{B686FFC0-3EA7-EF1E-6E6A-E097AD9A145A}"/>
          </ac:spMkLst>
        </pc:spChg>
        <pc:spChg chg="mod">
          <ac:chgData name="Davi Queiroz" userId="caee36a846e185bd" providerId="LiveId" clId="{AD3F759A-4C16-4539-AA42-AFBACFD75597}" dt="2023-10-05T16:03:54.949" v="3779" actId="20577"/>
          <ac:spMkLst>
            <pc:docMk/>
            <pc:sldMk cId="43309008" sldId="323"/>
            <ac:spMk id="87" creationId="{00000000-0000-0000-0000-000000000000}"/>
          </ac:spMkLst>
        </pc:spChg>
        <pc:picChg chg="mod">
          <ac:chgData name="Davi Queiroz" userId="caee36a846e185bd" providerId="LiveId" clId="{AD3F759A-4C16-4539-AA42-AFBACFD75597}" dt="2023-10-05T15:08:52.191" v="2884" actId="1076"/>
          <ac:picMkLst>
            <pc:docMk/>
            <pc:sldMk cId="43309008" sldId="323"/>
            <ac:picMk id="3074" creationId="{C7641534-F184-6016-073A-33C79290A0FE}"/>
          </ac:picMkLst>
        </pc:picChg>
      </pc:sldChg>
      <pc:sldChg chg="addSp delSp modSp add del mod ord delAnim">
        <pc:chgData name="Davi Queiroz" userId="caee36a846e185bd" providerId="LiveId" clId="{AD3F759A-4C16-4539-AA42-AFBACFD75597}" dt="2023-10-05T16:09:13.333" v="4188" actId="47"/>
        <pc:sldMkLst>
          <pc:docMk/>
          <pc:sldMk cId="870113291" sldId="324"/>
        </pc:sldMkLst>
        <pc:spChg chg="del">
          <ac:chgData name="Davi Queiroz" userId="caee36a846e185bd" providerId="LiveId" clId="{AD3F759A-4C16-4539-AA42-AFBACFD75597}" dt="2023-10-05T15:09:07.778" v="2889" actId="478"/>
          <ac:spMkLst>
            <pc:docMk/>
            <pc:sldMk cId="870113291" sldId="324"/>
            <ac:spMk id="2" creationId="{5EE32FCD-404C-C446-D7B2-7C7A672E9153}"/>
          </ac:spMkLst>
        </pc:spChg>
        <pc:spChg chg="del">
          <ac:chgData name="Davi Queiroz" userId="caee36a846e185bd" providerId="LiveId" clId="{AD3F759A-4C16-4539-AA42-AFBACFD75597}" dt="2023-10-05T15:09:07.778" v="2889" actId="478"/>
          <ac:spMkLst>
            <pc:docMk/>
            <pc:sldMk cId="870113291" sldId="324"/>
            <ac:spMk id="3" creationId="{38373795-80F8-1192-069B-4BABC42BF116}"/>
          </ac:spMkLst>
        </pc:spChg>
        <pc:spChg chg="del">
          <ac:chgData name="Davi Queiroz" userId="caee36a846e185bd" providerId="LiveId" clId="{AD3F759A-4C16-4539-AA42-AFBACFD75597}" dt="2023-10-05T15:09:07.778" v="2889" actId="478"/>
          <ac:spMkLst>
            <pc:docMk/>
            <pc:sldMk cId="870113291" sldId="324"/>
            <ac:spMk id="4" creationId="{927CAAF1-2074-C5F0-1581-14E319001FD3}"/>
          </ac:spMkLst>
        </pc:spChg>
        <pc:spChg chg="del">
          <ac:chgData name="Davi Queiroz" userId="caee36a846e185bd" providerId="LiveId" clId="{AD3F759A-4C16-4539-AA42-AFBACFD75597}" dt="2023-10-05T15:09:07.778" v="2889" actId="478"/>
          <ac:spMkLst>
            <pc:docMk/>
            <pc:sldMk cId="870113291" sldId="324"/>
            <ac:spMk id="5" creationId="{8C7A85F0-201F-3D89-EDFD-3FD22BDF829A}"/>
          </ac:spMkLst>
        </pc:spChg>
        <pc:spChg chg="del">
          <ac:chgData name="Davi Queiroz" userId="caee36a846e185bd" providerId="LiveId" clId="{AD3F759A-4C16-4539-AA42-AFBACFD75597}" dt="2023-10-05T15:09:07.778" v="2889" actId="478"/>
          <ac:spMkLst>
            <pc:docMk/>
            <pc:sldMk cId="870113291" sldId="324"/>
            <ac:spMk id="6" creationId="{C10E0615-2CFA-38E3-305A-4E2402CFA1CC}"/>
          </ac:spMkLst>
        </pc:spChg>
        <pc:spChg chg="del">
          <ac:chgData name="Davi Queiroz" userId="caee36a846e185bd" providerId="LiveId" clId="{AD3F759A-4C16-4539-AA42-AFBACFD75597}" dt="2023-10-05T15:09:07.778" v="2889" actId="478"/>
          <ac:spMkLst>
            <pc:docMk/>
            <pc:sldMk cId="870113291" sldId="324"/>
            <ac:spMk id="7" creationId="{EF7C6DB0-58D0-EEBC-28EC-0DFCDA1CEDDE}"/>
          </ac:spMkLst>
        </pc:spChg>
        <pc:spChg chg="mod">
          <ac:chgData name="Davi Queiroz" userId="caee36a846e185bd" providerId="LiveId" clId="{AD3F759A-4C16-4539-AA42-AFBACFD75597}" dt="2023-10-05T15:09:14.584" v="2908" actId="20577"/>
          <ac:spMkLst>
            <pc:docMk/>
            <pc:sldMk cId="870113291" sldId="324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5T15:11:18.946" v="2916" actId="1076"/>
          <ac:picMkLst>
            <pc:docMk/>
            <pc:sldMk cId="870113291" sldId="324"/>
            <ac:picMk id="1026" creationId="{F1C00A1F-4D45-D0EF-D726-52047654677F}"/>
          </ac:picMkLst>
        </pc:picChg>
        <pc:picChg chg="del mod">
          <ac:chgData name="Davi Queiroz" userId="caee36a846e185bd" providerId="LiveId" clId="{AD3F759A-4C16-4539-AA42-AFBACFD75597}" dt="2023-10-05T15:09:09.329" v="2891" actId="478"/>
          <ac:picMkLst>
            <pc:docMk/>
            <pc:sldMk cId="870113291" sldId="324"/>
            <ac:picMk id="3074" creationId="{C7641534-F184-6016-073A-33C79290A0FE}"/>
          </ac:picMkLst>
        </pc:picChg>
      </pc:sldChg>
      <pc:sldChg chg="addSp delSp modSp add mod modTransition modAnim">
        <pc:chgData name="Davi Queiroz" userId="caee36a846e185bd" providerId="LiveId" clId="{AD3F759A-4C16-4539-AA42-AFBACFD75597}" dt="2023-10-05T16:09:24.010" v="4213" actId="20577"/>
        <pc:sldMkLst>
          <pc:docMk/>
          <pc:sldMk cId="2210817772" sldId="325"/>
        </pc:sldMkLst>
        <pc:spChg chg="add mod">
          <ac:chgData name="Davi Queiroz" userId="caee36a846e185bd" providerId="LiveId" clId="{AD3F759A-4C16-4539-AA42-AFBACFD75597}" dt="2023-10-05T15:14:12.731" v="2989"/>
          <ac:spMkLst>
            <pc:docMk/>
            <pc:sldMk cId="2210817772" sldId="325"/>
            <ac:spMk id="4" creationId="{2CB72001-C1E0-5759-C96C-EE253E74A3F9}"/>
          </ac:spMkLst>
        </pc:spChg>
        <pc:spChg chg="add mod">
          <ac:chgData name="Davi Queiroz" userId="caee36a846e185bd" providerId="LiveId" clId="{AD3F759A-4C16-4539-AA42-AFBACFD75597}" dt="2023-10-05T15:15:15.963" v="3092" actId="1076"/>
          <ac:spMkLst>
            <pc:docMk/>
            <pc:sldMk cId="2210817772" sldId="325"/>
            <ac:spMk id="5" creationId="{C89FA9E9-1DAB-71DA-994C-B1FA2845C119}"/>
          </ac:spMkLst>
        </pc:spChg>
        <pc:spChg chg="add mod">
          <ac:chgData name="Davi Queiroz" userId="caee36a846e185bd" providerId="LiveId" clId="{AD3F759A-4C16-4539-AA42-AFBACFD75597}" dt="2023-10-05T15:15:19.934" v="3093" actId="1076"/>
          <ac:spMkLst>
            <pc:docMk/>
            <pc:sldMk cId="2210817772" sldId="325"/>
            <ac:spMk id="6" creationId="{229EA083-6571-1900-EE4F-3AABCD6372D8}"/>
          </ac:spMkLst>
        </pc:spChg>
        <pc:spChg chg="add mod">
          <ac:chgData name="Davi Queiroz" userId="caee36a846e185bd" providerId="LiveId" clId="{AD3F759A-4C16-4539-AA42-AFBACFD75597}" dt="2023-10-05T15:15:55.198" v="3141" actId="20577"/>
          <ac:spMkLst>
            <pc:docMk/>
            <pc:sldMk cId="2210817772" sldId="325"/>
            <ac:spMk id="7" creationId="{1AD3DCC6-A247-F8D4-BC27-04BC5AF4EB9F}"/>
          </ac:spMkLst>
        </pc:spChg>
        <pc:spChg chg="mod">
          <ac:chgData name="Davi Queiroz" userId="caee36a846e185bd" providerId="LiveId" clId="{AD3F759A-4C16-4539-AA42-AFBACFD75597}" dt="2023-10-05T16:09:24.010" v="4213" actId="20577"/>
          <ac:spMkLst>
            <pc:docMk/>
            <pc:sldMk cId="2210817772" sldId="325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5T15:12:11.059" v="2924" actId="1076"/>
          <ac:picMkLst>
            <pc:docMk/>
            <pc:sldMk cId="2210817772" sldId="325"/>
            <ac:picMk id="3" creationId="{2E8A9D64-4A64-2CCA-B1D5-8CD6CE57D5F4}"/>
          </ac:picMkLst>
        </pc:picChg>
        <pc:picChg chg="add mod">
          <ac:chgData name="Davi Queiroz" userId="caee36a846e185bd" providerId="LiveId" clId="{AD3F759A-4C16-4539-AA42-AFBACFD75597}" dt="2023-10-05T16:09:18.736" v="4190"/>
          <ac:picMkLst>
            <pc:docMk/>
            <pc:sldMk cId="2210817772" sldId="325"/>
            <ac:picMk id="8" creationId="{A795EB21-2939-E13E-EED4-3C533C1CF137}"/>
          </ac:picMkLst>
        </pc:picChg>
        <pc:picChg chg="del mod">
          <ac:chgData name="Davi Queiroz" userId="caee36a846e185bd" providerId="LiveId" clId="{AD3F759A-4C16-4539-AA42-AFBACFD75597}" dt="2023-10-05T16:09:18.485" v="4189" actId="478"/>
          <ac:picMkLst>
            <pc:docMk/>
            <pc:sldMk cId="2210817772" sldId="325"/>
            <ac:picMk id="1026" creationId="{F1C00A1F-4D45-D0EF-D726-52047654677F}"/>
          </ac:picMkLst>
        </pc:picChg>
      </pc:sldChg>
      <pc:sldChg chg="addSp delSp modSp add mod">
        <pc:chgData name="Davi Queiroz" userId="caee36a846e185bd" providerId="LiveId" clId="{AD3F759A-4C16-4539-AA42-AFBACFD75597}" dt="2023-10-05T15:21:28.442" v="3193" actId="20577"/>
        <pc:sldMkLst>
          <pc:docMk/>
          <pc:sldMk cId="2782042409" sldId="326"/>
        </pc:sldMkLst>
        <pc:spChg chg="del">
          <ac:chgData name="Davi Queiroz" userId="caee36a846e185bd" providerId="LiveId" clId="{AD3F759A-4C16-4539-AA42-AFBACFD75597}" dt="2023-10-05T15:21:14.333" v="3148" actId="478"/>
          <ac:spMkLst>
            <pc:docMk/>
            <pc:sldMk cId="2782042409" sldId="326"/>
            <ac:spMk id="6" creationId="{2C325602-FF48-9830-9105-71A7A0B20077}"/>
          </ac:spMkLst>
        </pc:spChg>
        <pc:spChg chg="del">
          <ac:chgData name="Davi Queiroz" userId="caee36a846e185bd" providerId="LiveId" clId="{AD3F759A-4C16-4539-AA42-AFBACFD75597}" dt="2023-10-05T15:21:14.333" v="3148" actId="478"/>
          <ac:spMkLst>
            <pc:docMk/>
            <pc:sldMk cId="2782042409" sldId="326"/>
            <ac:spMk id="7" creationId="{171B5F75-BCA7-3E3C-177D-3F4AFEEF38D5}"/>
          </ac:spMkLst>
        </pc:spChg>
        <pc:spChg chg="del">
          <ac:chgData name="Davi Queiroz" userId="caee36a846e185bd" providerId="LiveId" clId="{AD3F759A-4C16-4539-AA42-AFBACFD75597}" dt="2023-10-05T15:21:14.333" v="3148" actId="478"/>
          <ac:spMkLst>
            <pc:docMk/>
            <pc:sldMk cId="2782042409" sldId="326"/>
            <ac:spMk id="8" creationId="{0714D159-B6E1-45D4-864E-64F8574F3EB9}"/>
          </ac:spMkLst>
        </pc:spChg>
        <pc:spChg chg="del">
          <ac:chgData name="Davi Queiroz" userId="caee36a846e185bd" providerId="LiveId" clId="{AD3F759A-4C16-4539-AA42-AFBACFD75597}" dt="2023-10-05T15:21:14.333" v="3148" actId="478"/>
          <ac:spMkLst>
            <pc:docMk/>
            <pc:sldMk cId="2782042409" sldId="326"/>
            <ac:spMk id="9" creationId="{C9678714-0F07-8547-F0CD-634BD6B09822}"/>
          </ac:spMkLst>
        </pc:spChg>
        <pc:spChg chg="del">
          <ac:chgData name="Davi Queiroz" userId="caee36a846e185bd" providerId="LiveId" clId="{AD3F759A-4C16-4539-AA42-AFBACFD75597}" dt="2023-10-05T15:21:14.333" v="3148" actId="478"/>
          <ac:spMkLst>
            <pc:docMk/>
            <pc:sldMk cId="2782042409" sldId="326"/>
            <ac:spMk id="10" creationId="{EE339F0E-AE7A-8A5F-7B2B-F6E6466AC5E6}"/>
          </ac:spMkLst>
        </pc:spChg>
        <pc:spChg chg="del">
          <ac:chgData name="Davi Queiroz" userId="caee36a846e185bd" providerId="LiveId" clId="{AD3F759A-4C16-4539-AA42-AFBACFD75597}" dt="2023-10-05T15:21:14.333" v="3148" actId="478"/>
          <ac:spMkLst>
            <pc:docMk/>
            <pc:sldMk cId="2782042409" sldId="326"/>
            <ac:spMk id="11" creationId="{02E82034-42DC-9587-EB04-D69009055F08}"/>
          </ac:spMkLst>
        </pc:spChg>
        <pc:spChg chg="mod">
          <ac:chgData name="Davi Queiroz" userId="caee36a846e185bd" providerId="LiveId" clId="{AD3F759A-4C16-4539-AA42-AFBACFD75597}" dt="2023-10-05T15:21:28.442" v="3193" actId="20577"/>
          <ac:spMkLst>
            <pc:docMk/>
            <pc:sldMk cId="2782042409" sldId="326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5T15:21:09.164" v="3143" actId="478"/>
          <ac:picMkLst>
            <pc:docMk/>
            <pc:sldMk cId="2782042409" sldId="326"/>
            <ac:picMk id="3" creationId="{9D5CF07E-EB54-70AD-FF47-2A2814E0A63E}"/>
          </ac:picMkLst>
        </pc:picChg>
        <pc:picChg chg="add mod">
          <ac:chgData name="Davi Queiroz" userId="caee36a846e185bd" providerId="LiveId" clId="{AD3F759A-4C16-4539-AA42-AFBACFD75597}" dt="2023-10-05T15:21:20.461" v="3150" actId="1440"/>
          <ac:picMkLst>
            <pc:docMk/>
            <pc:sldMk cId="2782042409" sldId="326"/>
            <ac:picMk id="4" creationId="{F385931C-D2F1-90A1-8748-0030F53A2902}"/>
          </ac:picMkLst>
        </pc:picChg>
        <pc:picChg chg="del">
          <ac:chgData name="Davi Queiroz" userId="caee36a846e185bd" providerId="LiveId" clId="{AD3F759A-4C16-4539-AA42-AFBACFD75597}" dt="2023-10-05T15:21:10.153" v="3144" actId="478"/>
          <ac:picMkLst>
            <pc:docMk/>
            <pc:sldMk cId="2782042409" sldId="326"/>
            <ac:picMk id="5" creationId="{B5274896-2684-6AB7-7455-ED5DB3507B69}"/>
          </ac:picMkLst>
        </pc:picChg>
      </pc:sldChg>
      <pc:sldChg chg="addSp delSp modSp add mod delAnim">
        <pc:chgData name="Davi Queiroz" userId="caee36a846e185bd" providerId="LiveId" clId="{AD3F759A-4C16-4539-AA42-AFBACFD75597}" dt="2023-10-05T16:04:03.541" v="3805" actId="20577"/>
        <pc:sldMkLst>
          <pc:docMk/>
          <pc:sldMk cId="2086154306" sldId="327"/>
        </pc:sldMkLst>
        <pc:spChg chg="del">
          <ac:chgData name="Davi Queiroz" userId="caee36a846e185bd" providerId="LiveId" clId="{AD3F759A-4C16-4539-AA42-AFBACFD75597}" dt="2023-10-05T15:52:42.692" v="3230" actId="478"/>
          <ac:spMkLst>
            <pc:docMk/>
            <pc:sldMk cId="2086154306" sldId="327"/>
            <ac:spMk id="8" creationId="{FE21B876-3F0C-F607-D3AE-4C034C448256}"/>
          </ac:spMkLst>
        </pc:spChg>
        <pc:spChg chg="del">
          <ac:chgData name="Davi Queiroz" userId="caee36a846e185bd" providerId="LiveId" clId="{AD3F759A-4C16-4539-AA42-AFBACFD75597}" dt="2023-10-05T15:52:42.692" v="3230" actId="478"/>
          <ac:spMkLst>
            <pc:docMk/>
            <pc:sldMk cId="2086154306" sldId="327"/>
            <ac:spMk id="9" creationId="{6BDD30C9-07E1-5FBA-8863-E3EB46A69B69}"/>
          </ac:spMkLst>
        </pc:spChg>
        <pc:spChg chg="del">
          <ac:chgData name="Davi Queiroz" userId="caee36a846e185bd" providerId="LiveId" clId="{AD3F759A-4C16-4539-AA42-AFBACFD75597}" dt="2023-10-05T15:52:42.692" v="3230" actId="478"/>
          <ac:spMkLst>
            <pc:docMk/>
            <pc:sldMk cId="2086154306" sldId="327"/>
            <ac:spMk id="10" creationId="{D0A5346D-4C36-7D35-47F7-808B264515A3}"/>
          </ac:spMkLst>
        </pc:spChg>
        <pc:spChg chg="del">
          <ac:chgData name="Davi Queiroz" userId="caee36a846e185bd" providerId="LiveId" clId="{AD3F759A-4C16-4539-AA42-AFBACFD75597}" dt="2023-10-05T15:52:42.692" v="3230" actId="478"/>
          <ac:spMkLst>
            <pc:docMk/>
            <pc:sldMk cId="2086154306" sldId="327"/>
            <ac:spMk id="11" creationId="{A8601ACC-2EB7-DE08-9035-0AC3AE779BC0}"/>
          </ac:spMkLst>
        </pc:spChg>
        <pc:spChg chg="del">
          <ac:chgData name="Davi Queiroz" userId="caee36a846e185bd" providerId="LiveId" clId="{AD3F759A-4C16-4539-AA42-AFBACFD75597}" dt="2023-10-05T15:52:42.692" v="3230" actId="478"/>
          <ac:spMkLst>
            <pc:docMk/>
            <pc:sldMk cId="2086154306" sldId="327"/>
            <ac:spMk id="12" creationId="{A311115B-8951-8D77-160B-F66111C5CF9B}"/>
          </ac:spMkLst>
        </pc:spChg>
        <pc:spChg chg="del">
          <ac:chgData name="Davi Queiroz" userId="caee36a846e185bd" providerId="LiveId" clId="{AD3F759A-4C16-4539-AA42-AFBACFD75597}" dt="2023-10-05T15:52:42.692" v="3230" actId="478"/>
          <ac:spMkLst>
            <pc:docMk/>
            <pc:sldMk cId="2086154306" sldId="327"/>
            <ac:spMk id="13" creationId="{B686FFC0-3EA7-EF1E-6E6A-E097AD9A145A}"/>
          </ac:spMkLst>
        </pc:spChg>
        <pc:spChg chg="add mod">
          <ac:chgData name="Davi Queiroz" userId="caee36a846e185bd" providerId="LiveId" clId="{AD3F759A-4C16-4539-AA42-AFBACFD75597}" dt="2023-10-05T15:55:04.247" v="3257" actId="1035"/>
          <ac:spMkLst>
            <pc:docMk/>
            <pc:sldMk cId="2086154306" sldId="327"/>
            <ac:spMk id="14" creationId="{A7EF2A13-544E-A93C-7C24-49A2708C640D}"/>
          </ac:spMkLst>
        </pc:spChg>
        <pc:spChg chg="add mod">
          <ac:chgData name="Davi Queiroz" userId="caee36a846e185bd" providerId="LiveId" clId="{AD3F759A-4C16-4539-AA42-AFBACFD75597}" dt="2023-10-05T15:55:17.999" v="3263" actId="14100"/>
          <ac:spMkLst>
            <pc:docMk/>
            <pc:sldMk cId="2086154306" sldId="327"/>
            <ac:spMk id="15" creationId="{66BD4932-7AA8-2864-23F7-E9BE0556952E}"/>
          </ac:spMkLst>
        </pc:spChg>
        <pc:spChg chg="mod">
          <ac:chgData name="Davi Queiroz" userId="caee36a846e185bd" providerId="LiveId" clId="{AD3F759A-4C16-4539-AA42-AFBACFD75597}" dt="2023-10-05T16:04:03.541" v="3805" actId="20577"/>
          <ac:spMkLst>
            <pc:docMk/>
            <pc:sldMk cId="2086154306" sldId="327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5T15:54:28.945" v="3244" actId="14100"/>
          <ac:picMkLst>
            <pc:docMk/>
            <pc:sldMk cId="2086154306" sldId="327"/>
            <ac:picMk id="3" creationId="{F1839059-E55E-A014-B0F4-11E0DA6440C0}"/>
          </ac:picMkLst>
        </pc:picChg>
        <pc:picChg chg="add mod">
          <ac:chgData name="Davi Queiroz" userId="caee36a846e185bd" providerId="LiveId" clId="{AD3F759A-4C16-4539-AA42-AFBACFD75597}" dt="2023-10-05T15:55:07.247" v="3260" actId="1076"/>
          <ac:picMkLst>
            <pc:docMk/>
            <pc:sldMk cId="2086154306" sldId="327"/>
            <ac:picMk id="5" creationId="{2E884C61-706E-FB40-5C39-B523665FC129}"/>
          </ac:picMkLst>
        </pc:picChg>
        <pc:picChg chg="add mod">
          <ac:chgData name="Davi Queiroz" userId="caee36a846e185bd" providerId="LiveId" clId="{AD3F759A-4C16-4539-AA42-AFBACFD75597}" dt="2023-10-05T15:54:43.002" v="3250" actId="1076"/>
          <ac:picMkLst>
            <pc:docMk/>
            <pc:sldMk cId="2086154306" sldId="327"/>
            <ac:picMk id="7" creationId="{74B8DBCA-517E-A119-595C-70E21FBB8E8E}"/>
          </ac:picMkLst>
        </pc:picChg>
      </pc:sldChg>
      <pc:sldChg chg="addSp delSp modSp add mod modAnim">
        <pc:chgData name="Davi Queiroz" userId="caee36a846e185bd" providerId="LiveId" clId="{AD3F759A-4C16-4539-AA42-AFBACFD75597}" dt="2023-10-05T16:04:18.783" v="3851" actId="20577"/>
        <pc:sldMkLst>
          <pc:docMk/>
          <pc:sldMk cId="3287897853" sldId="328"/>
        </pc:sldMkLst>
        <pc:spChg chg="add mod">
          <ac:chgData name="Davi Queiroz" userId="caee36a846e185bd" providerId="LiveId" clId="{AD3F759A-4C16-4539-AA42-AFBACFD75597}" dt="2023-10-05T15:58:49.989" v="3456" actId="20577"/>
          <ac:spMkLst>
            <pc:docMk/>
            <pc:sldMk cId="3287897853" sldId="328"/>
            <ac:spMk id="6" creationId="{6C616790-8911-793C-32AD-4EC5EA935D06}"/>
          </ac:spMkLst>
        </pc:spChg>
        <pc:spChg chg="add mod">
          <ac:chgData name="Davi Queiroz" userId="caee36a846e185bd" providerId="LiveId" clId="{AD3F759A-4C16-4539-AA42-AFBACFD75597}" dt="2023-10-05T15:57:47.449" v="3407" actId="20577"/>
          <ac:spMkLst>
            <pc:docMk/>
            <pc:sldMk cId="3287897853" sldId="328"/>
            <ac:spMk id="8" creationId="{EBC57E64-B14A-EA33-5604-29A16B48EF98}"/>
          </ac:spMkLst>
        </pc:spChg>
        <pc:spChg chg="add mod">
          <ac:chgData name="Davi Queiroz" userId="caee36a846e185bd" providerId="LiveId" clId="{AD3F759A-4C16-4539-AA42-AFBACFD75597}" dt="2023-10-05T15:58:36.751" v="3450" actId="20577"/>
          <ac:spMkLst>
            <pc:docMk/>
            <pc:sldMk cId="3287897853" sldId="328"/>
            <ac:spMk id="9" creationId="{86EE2BAC-0E2B-D675-EED4-63B92A5A624D}"/>
          </ac:spMkLst>
        </pc:spChg>
        <pc:spChg chg="del">
          <ac:chgData name="Davi Queiroz" userId="caee36a846e185bd" providerId="LiveId" clId="{AD3F759A-4C16-4539-AA42-AFBACFD75597}" dt="2023-10-05T15:55:57.762" v="3266" actId="478"/>
          <ac:spMkLst>
            <pc:docMk/>
            <pc:sldMk cId="3287897853" sldId="328"/>
            <ac:spMk id="14" creationId="{A7EF2A13-544E-A93C-7C24-49A2708C640D}"/>
          </ac:spMkLst>
        </pc:spChg>
        <pc:spChg chg="del">
          <ac:chgData name="Davi Queiroz" userId="caee36a846e185bd" providerId="LiveId" clId="{AD3F759A-4C16-4539-AA42-AFBACFD75597}" dt="2023-10-05T15:55:57.762" v="3266" actId="478"/>
          <ac:spMkLst>
            <pc:docMk/>
            <pc:sldMk cId="3287897853" sldId="328"/>
            <ac:spMk id="15" creationId="{66BD4932-7AA8-2864-23F7-E9BE0556952E}"/>
          </ac:spMkLst>
        </pc:spChg>
        <pc:spChg chg="mod">
          <ac:chgData name="Davi Queiroz" userId="caee36a846e185bd" providerId="LiveId" clId="{AD3F759A-4C16-4539-AA42-AFBACFD75597}" dt="2023-10-05T16:04:18.783" v="3851" actId="20577"/>
          <ac:spMkLst>
            <pc:docMk/>
            <pc:sldMk cId="3287897853" sldId="328"/>
            <ac:spMk id="87" creationId="{00000000-0000-0000-0000-000000000000}"/>
          </ac:spMkLst>
        </pc:spChg>
        <pc:picChg chg="del">
          <ac:chgData name="Davi Queiroz" userId="caee36a846e185bd" providerId="LiveId" clId="{AD3F759A-4C16-4539-AA42-AFBACFD75597}" dt="2023-10-05T15:55:55.326" v="3265" actId="478"/>
          <ac:picMkLst>
            <pc:docMk/>
            <pc:sldMk cId="3287897853" sldId="328"/>
            <ac:picMk id="3" creationId="{F1839059-E55E-A014-B0F4-11E0DA6440C0}"/>
          </ac:picMkLst>
        </pc:picChg>
        <pc:picChg chg="add mod">
          <ac:chgData name="Davi Queiroz" userId="caee36a846e185bd" providerId="LiveId" clId="{AD3F759A-4C16-4539-AA42-AFBACFD75597}" dt="2023-10-05T15:56:15.453" v="3270" actId="1440"/>
          <ac:picMkLst>
            <pc:docMk/>
            <pc:sldMk cId="3287897853" sldId="328"/>
            <ac:picMk id="4" creationId="{8F0526B0-0775-A38A-5286-FAB230B99805}"/>
          </ac:picMkLst>
        </pc:picChg>
        <pc:picChg chg="del">
          <ac:chgData name="Davi Queiroz" userId="caee36a846e185bd" providerId="LiveId" clId="{AD3F759A-4C16-4539-AA42-AFBACFD75597}" dt="2023-10-05T15:55:55.326" v="3265" actId="478"/>
          <ac:picMkLst>
            <pc:docMk/>
            <pc:sldMk cId="3287897853" sldId="328"/>
            <ac:picMk id="5" creationId="{2E884C61-706E-FB40-5C39-B523665FC129}"/>
          </ac:picMkLst>
        </pc:picChg>
        <pc:picChg chg="del">
          <ac:chgData name="Davi Queiroz" userId="caee36a846e185bd" providerId="LiveId" clId="{AD3F759A-4C16-4539-AA42-AFBACFD75597}" dt="2023-10-05T15:55:55.326" v="3265" actId="478"/>
          <ac:picMkLst>
            <pc:docMk/>
            <pc:sldMk cId="3287897853" sldId="328"/>
            <ac:picMk id="7" creationId="{74B8DBCA-517E-A119-595C-70E21FBB8E8E}"/>
          </ac:picMkLst>
        </pc:picChg>
      </pc:sldChg>
      <pc:sldChg chg="addSp delSp modSp add mod delAnim modAnim">
        <pc:chgData name="Davi Queiroz" userId="caee36a846e185bd" providerId="LiveId" clId="{AD3F759A-4C16-4539-AA42-AFBACFD75597}" dt="2023-10-05T16:04:30.839" v="3880" actId="20577"/>
        <pc:sldMkLst>
          <pc:docMk/>
          <pc:sldMk cId="73571031" sldId="329"/>
        </pc:sldMkLst>
        <pc:spChg chg="add mod">
          <ac:chgData name="Davi Queiroz" userId="caee36a846e185bd" providerId="LiveId" clId="{AD3F759A-4C16-4539-AA42-AFBACFD75597}" dt="2023-10-05T16:01:36.195" v="3613"/>
          <ac:spMkLst>
            <pc:docMk/>
            <pc:sldMk cId="73571031" sldId="329"/>
            <ac:spMk id="3" creationId="{022A020A-23EE-61A0-D99C-31A2B984BDC3}"/>
          </ac:spMkLst>
        </pc:spChg>
        <pc:spChg chg="del">
          <ac:chgData name="Davi Queiroz" userId="caee36a846e185bd" providerId="LiveId" clId="{AD3F759A-4C16-4539-AA42-AFBACFD75597}" dt="2023-10-05T15:59:06.085" v="3459" actId="478"/>
          <ac:spMkLst>
            <pc:docMk/>
            <pc:sldMk cId="73571031" sldId="329"/>
            <ac:spMk id="8" creationId="{EBC57E64-B14A-EA33-5604-29A16B48EF98}"/>
          </ac:spMkLst>
        </pc:spChg>
        <pc:spChg chg="del">
          <ac:chgData name="Davi Queiroz" userId="caee36a846e185bd" providerId="LiveId" clId="{AD3F759A-4C16-4539-AA42-AFBACFD75597}" dt="2023-10-05T15:59:06.085" v="3459" actId="478"/>
          <ac:spMkLst>
            <pc:docMk/>
            <pc:sldMk cId="73571031" sldId="329"/>
            <ac:spMk id="9" creationId="{86EE2BAC-0E2B-D675-EED4-63B92A5A624D}"/>
          </ac:spMkLst>
        </pc:spChg>
        <pc:spChg chg="add mod">
          <ac:chgData name="Davi Queiroz" userId="caee36a846e185bd" providerId="LiveId" clId="{AD3F759A-4C16-4539-AA42-AFBACFD75597}" dt="2023-10-05T16:01:54.961" v="3642" actId="20577"/>
          <ac:spMkLst>
            <pc:docMk/>
            <pc:sldMk cId="73571031" sldId="329"/>
            <ac:spMk id="12" creationId="{8F84C24A-B3DD-F4C8-9314-4C028251EC0B}"/>
          </ac:spMkLst>
        </pc:spChg>
        <pc:spChg chg="add mod">
          <ac:chgData name="Davi Queiroz" userId="caee36a846e185bd" providerId="LiveId" clId="{AD3F759A-4C16-4539-AA42-AFBACFD75597}" dt="2023-10-05T16:02:09.459" v="3668" actId="313"/>
          <ac:spMkLst>
            <pc:docMk/>
            <pc:sldMk cId="73571031" sldId="329"/>
            <ac:spMk id="13" creationId="{963F497E-2D59-0ABF-084A-42606A4666C5}"/>
          </ac:spMkLst>
        </pc:spChg>
        <pc:spChg chg="mod">
          <ac:chgData name="Davi Queiroz" userId="caee36a846e185bd" providerId="LiveId" clId="{AD3F759A-4C16-4539-AA42-AFBACFD75597}" dt="2023-10-05T16:04:30.839" v="3880" actId="20577"/>
          <ac:spMkLst>
            <pc:docMk/>
            <pc:sldMk cId="73571031" sldId="329"/>
            <ac:spMk id="87" creationId="{00000000-0000-0000-0000-000000000000}"/>
          </ac:spMkLst>
        </pc:spChg>
        <pc:picChg chg="add del mod">
          <ac:chgData name="Davi Queiroz" userId="caee36a846e185bd" providerId="LiveId" clId="{AD3F759A-4C16-4539-AA42-AFBACFD75597}" dt="2023-10-05T15:59:06.085" v="3459" actId="478"/>
          <ac:picMkLst>
            <pc:docMk/>
            <pc:sldMk cId="73571031" sldId="329"/>
            <ac:picMk id="2" creationId="{CE94B7B0-5F4F-93D6-00E3-BF1A9600F105}"/>
          </ac:picMkLst>
        </pc:picChg>
        <pc:picChg chg="del">
          <ac:chgData name="Davi Queiroz" userId="caee36a846e185bd" providerId="LiveId" clId="{AD3F759A-4C16-4539-AA42-AFBACFD75597}" dt="2023-10-05T15:59:07.735" v="3460" actId="478"/>
          <ac:picMkLst>
            <pc:docMk/>
            <pc:sldMk cId="73571031" sldId="329"/>
            <ac:picMk id="4" creationId="{8F0526B0-0775-A38A-5286-FAB230B99805}"/>
          </ac:picMkLst>
        </pc:picChg>
        <pc:picChg chg="add mod ord">
          <ac:chgData name="Davi Queiroz" userId="caee36a846e185bd" providerId="LiveId" clId="{AD3F759A-4C16-4539-AA42-AFBACFD75597}" dt="2023-10-05T16:00:10.198" v="3474" actId="166"/>
          <ac:picMkLst>
            <pc:docMk/>
            <pc:sldMk cId="73571031" sldId="329"/>
            <ac:picMk id="7" creationId="{A4624FEF-60E9-2A18-BF31-AA4569189F5E}"/>
          </ac:picMkLst>
        </pc:picChg>
        <pc:picChg chg="add mod">
          <ac:chgData name="Davi Queiroz" userId="caee36a846e185bd" providerId="LiveId" clId="{AD3F759A-4C16-4539-AA42-AFBACFD75597}" dt="2023-10-05T16:00:07.982" v="3473" actId="1076"/>
          <ac:picMkLst>
            <pc:docMk/>
            <pc:sldMk cId="73571031" sldId="329"/>
            <ac:picMk id="11" creationId="{4D5BA469-4261-F25D-7B22-B5AEE575F992}"/>
          </ac:picMkLst>
        </pc:picChg>
      </pc:sldChg>
      <pc:sldChg chg="addSp delSp modSp add mod delAnim modAnim">
        <pc:chgData name="Davi Queiroz" userId="caee36a846e185bd" providerId="LiveId" clId="{AD3F759A-4C16-4539-AA42-AFBACFD75597}" dt="2023-10-05T16:09:47.512" v="4257" actId="20577"/>
        <pc:sldMkLst>
          <pc:docMk/>
          <pc:sldMk cId="1055870684" sldId="330"/>
        </pc:sldMkLst>
        <pc:spChg chg="mod">
          <ac:chgData name="Davi Queiroz" userId="caee36a846e185bd" providerId="LiveId" clId="{AD3F759A-4C16-4539-AA42-AFBACFD75597}" dt="2023-10-05T16:08:01.392" v="4122" actId="1036"/>
          <ac:spMkLst>
            <pc:docMk/>
            <pc:sldMk cId="1055870684" sldId="330"/>
            <ac:spMk id="3" creationId="{022A020A-23EE-61A0-D99C-31A2B984BDC3}"/>
          </ac:spMkLst>
        </pc:spChg>
        <pc:spChg chg="mod">
          <ac:chgData name="Davi Queiroz" userId="caee36a846e185bd" providerId="LiveId" clId="{AD3F759A-4C16-4539-AA42-AFBACFD75597}" dt="2023-10-05T16:08:01.392" v="4122" actId="1036"/>
          <ac:spMkLst>
            <pc:docMk/>
            <pc:sldMk cId="1055870684" sldId="330"/>
            <ac:spMk id="6" creationId="{6C616790-8911-793C-32AD-4EC5EA935D06}"/>
          </ac:spMkLst>
        </pc:spChg>
        <pc:spChg chg="add mod">
          <ac:chgData name="Davi Queiroz" userId="caee36a846e185bd" providerId="LiveId" clId="{AD3F759A-4C16-4539-AA42-AFBACFD75597}" dt="2023-10-05T16:08:01.392" v="4122" actId="1036"/>
          <ac:spMkLst>
            <pc:docMk/>
            <pc:sldMk cId="1055870684" sldId="330"/>
            <ac:spMk id="9" creationId="{52C6D0C5-7AB6-E39D-FF17-C39A93A9E396}"/>
          </ac:spMkLst>
        </pc:spChg>
        <pc:spChg chg="add mod">
          <ac:chgData name="Davi Queiroz" userId="caee36a846e185bd" providerId="LiveId" clId="{AD3F759A-4C16-4539-AA42-AFBACFD75597}" dt="2023-10-05T16:08:01.392" v="4122" actId="1036"/>
          <ac:spMkLst>
            <pc:docMk/>
            <pc:sldMk cId="1055870684" sldId="330"/>
            <ac:spMk id="10" creationId="{23209C90-AB4C-FFEC-0E87-9F1083333D01}"/>
          </ac:spMkLst>
        </pc:spChg>
        <pc:spChg chg="del">
          <ac:chgData name="Davi Queiroz" userId="caee36a846e185bd" providerId="LiveId" clId="{AD3F759A-4C16-4539-AA42-AFBACFD75597}" dt="2023-10-05T16:03:23.525" v="3670" actId="478"/>
          <ac:spMkLst>
            <pc:docMk/>
            <pc:sldMk cId="1055870684" sldId="330"/>
            <ac:spMk id="12" creationId="{8F84C24A-B3DD-F4C8-9314-4C028251EC0B}"/>
          </ac:spMkLst>
        </pc:spChg>
        <pc:spChg chg="del">
          <ac:chgData name="Davi Queiroz" userId="caee36a846e185bd" providerId="LiveId" clId="{AD3F759A-4C16-4539-AA42-AFBACFD75597}" dt="2023-10-05T16:03:23.525" v="3670" actId="478"/>
          <ac:spMkLst>
            <pc:docMk/>
            <pc:sldMk cId="1055870684" sldId="330"/>
            <ac:spMk id="13" creationId="{963F497E-2D59-0ABF-084A-42606A4666C5}"/>
          </ac:spMkLst>
        </pc:spChg>
        <pc:spChg chg="add mod">
          <ac:chgData name="Davi Queiroz" userId="caee36a846e185bd" providerId="LiveId" clId="{AD3F759A-4C16-4539-AA42-AFBACFD75597}" dt="2023-10-05T16:08:21.309" v="4177" actId="313"/>
          <ac:spMkLst>
            <pc:docMk/>
            <pc:sldMk cId="1055870684" sldId="330"/>
            <ac:spMk id="14" creationId="{5F912AA3-444E-2A11-DA83-8A6471FE9F34}"/>
          </ac:spMkLst>
        </pc:spChg>
        <pc:spChg chg="mod">
          <ac:chgData name="Davi Queiroz" userId="caee36a846e185bd" providerId="LiveId" clId="{AD3F759A-4C16-4539-AA42-AFBACFD75597}" dt="2023-10-05T16:09:47.512" v="4257" actId="20577"/>
          <ac:spMkLst>
            <pc:docMk/>
            <pc:sldMk cId="1055870684" sldId="330"/>
            <ac:spMk id="87" creationId="{00000000-0000-0000-0000-000000000000}"/>
          </ac:spMkLst>
        </pc:spChg>
        <pc:picChg chg="add mod">
          <ac:chgData name="Davi Queiroz" userId="caee36a846e185bd" providerId="LiveId" clId="{AD3F759A-4C16-4539-AA42-AFBACFD75597}" dt="2023-10-05T16:03:30.155" v="3675" actId="1440"/>
          <ac:picMkLst>
            <pc:docMk/>
            <pc:sldMk cId="1055870684" sldId="330"/>
            <ac:picMk id="4" creationId="{DB1B4707-A835-6A94-F979-11BD1AA83739}"/>
          </ac:picMkLst>
        </pc:picChg>
        <pc:picChg chg="del">
          <ac:chgData name="Davi Queiroz" userId="caee36a846e185bd" providerId="LiveId" clId="{AD3F759A-4C16-4539-AA42-AFBACFD75597}" dt="2023-10-05T16:03:23.525" v="3670" actId="478"/>
          <ac:picMkLst>
            <pc:docMk/>
            <pc:sldMk cId="1055870684" sldId="330"/>
            <ac:picMk id="7" creationId="{A4624FEF-60E9-2A18-BF31-AA4569189F5E}"/>
          </ac:picMkLst>
        </pc:picChg>
        <pc:picChg chg="add del">
          <ac:chgData name="Davi Queiroz" userId="caee36a846e185bd" providerId="LiveId" clId="{AD3F759A-4C16-4539-AA42-AFBACFD75597}" dt="2023-10-05T16:06:07.160" v="3897" actId="22"/>
          <ac:picMkLst>
            <pc:docMk/>
            <pc:sldMk cId="1055870684" sldId="330"/>
            <ac:picMk id="8" creationId="{A3665D7E-C790-1F4D-002E-3A9D6E0BBD75}"/>
          </ac:picMkLst>
        </pc:picChg>
        <pc:picChg chg="del">
          <ac:chgData name="Davi Queiroz" userId="caee36a846e185bd" providerId="LiveId" clId="{AD3F759A-4C16-4539-AA42-AFBACFD75597}" dt="2023-10-05T16:03:23.525" v="3670" actId="478"/>
          <ac:picMkLst>
            <pc:docMk/>
            <pc:sldMk cId="1055870684" sldId="330"/>
            <ac:picMk id="11" creationId="{4D5BA469-4261-F25D-7B22-B5AEE575F992}"/>
          </ac:picMkLst>
        </pc:picChg>
      </pc:sldChg>
      <pc:sldChg chg="delSp add del mod delAnim">
        <pc:chgData name="Davi Queiroz" userId="caee36a846e185bd" providerId="LiveId" clId="{AD3F759A-4C16-4539-AA42-AFBACFD75597}" dt="2023-10-05T16:11:30.674" v="4260" actId="47"/>
        <pc:sldMkLst>
          <pc:docMk/>
          <pc:sldMk cId="3665526493" sldId="331"/>
        </pc:sldMkLst>
        <pc:spChg chg="del">
          <ac:chgData name="Davi Queiroz" userId="caee36a846e185bd" providerId="LiveId" clId="{AD3F759A-4C16-4539-AA42-AFBACFD75597}" dt="2023-10-05T16:11:10.669" v="4259" actId="478"/>
          <ac:spMkLst>
            <pc:docMk/>
            <pc:sldMk cId="3665526493" sldId="331"/>
            <ac:spMk id="8" creationId="{FE21B876-3F0C-F607-D3AE-4C034C448256}"/>
          </ac:spMkLst>
        </pc:spChg>
        <pc:spChg chg="del">
          <ac:chgData name="Davi Queiroz" userId="caee36a846e185bd" providerId="LiveId" clId="{AD3F759A-4C16-4539-AA42-AFBACFD75597}" dt="2023-10-05T16:11:10.669" v="4259" actId="478"/>
          <ac:spMkLst>
            <pc:docMk/>
            <pc:sldMk cId="3665526493" sldId="331"/>
            <ac:spMk id="9" creationId="{6BDD30C9-07E1-5FBA-8863-E3EB46A69B69}"/>
          </ac:spMkLst>
        </pc:spChg>
        <pc:spChg chg="del">
          <ac:chgData name="Davi Queiroz" userId="caee36a846e185bd" providerId="LiveId" clId="{AD3F759A-4C16-4539-AA42-AFBACFD75597}" dt="2023-10-05T16:11:10.669" v="4259" actId="478"/>
          <ac:spMkLst>
            <pc:docMk/>
            <pc:sldMk cId="3665526493" sldId="331"/>
            <ac:spMk id="10" creationId="{D0A5346D-4C36-7D35-47F7-808B264515A3}"/>
          </ac:spMkLst>
        </pc:spChg>
        <pc:spChg chg="del">
          <ac:chgData name="Davi Queiroz" userId="caee36a846e185bd" providerId="LiveId" clId="{AD3F759A-4C16-4539-AA42-AFBACFD75597}" dt="2023-10-05T16:11:10.669" v="4259" actId="478"/>
          <ac:spMkLst>
            <pc:docMk/>
            <pc:sldMk cId="3665526493" sldId="331"/>
            <ac:spMk id="11" creationId="{A8601ACC-2EB7-DE08-9035-0AC3AE779BC0}"/>
          </ac:spMkLst>
        </pc:spChg>
        <pc:spChg chg="del">
          <ac:chgData name="Davi Queiroz" userId="caee36a846e185bd" providerId="LiveId" clId="{AD3F759A-4C16-4539-AA42-AFBACFD75597}" dt="2023-10-05T16:11:10.669" v="4259" actId="478"/>
          <ac:spMkLst>
            <pc:docMk/>
            <pc:sldMk cId="3665526493" sldId="331"/>
            <ac:spMk id="12" creationId="{A311115B-8951-8D77-160B-F66111C5CF9B}"/>
          </ac:spMkLst>
        </pc:spChg>
        <pc:spChg chg="del">
          <ac:chgData name="Davi Queiroz" userId="caee36a846e185bd" providerId="LiveId" clId="{AD3F759A-4C16-4539-AA42-AFBACFD75597}" dt="2023-10-05T16:11:10.669" v="4259" actId="478"/>
          <ac:spMkLst>
            <pc:docMk/>
            <pc:sldMk cId="3665526493" sldId="331"/>
            <ac:spMk id="13" creationId="{B686FFC0-3EA7-EF1E-6E6A-E097AD9A145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3afd692fe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23afd692fe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125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9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514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378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123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5641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430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537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9516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912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7fe3d968d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7fe3d968d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376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346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8947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669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625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2096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243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2803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192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83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57fe3d968d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57fe3d968d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308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6332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8545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3964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210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030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4427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58878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98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7fe3d968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7fe3d968d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72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64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521083fb7b_1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521083fb7b_1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513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10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521083fb7b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g2521083fb7b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5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10"/>
            <a:ext cx="9144003" cy="5143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175" y="3904124"/>
            <a:ext cx="2026829" cy="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Tahoma"/>
              <a:buNone/>
              <a:defRPr sz="4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276" y="3904126"/>
            <a:ext cx="1637976" cy="81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28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OR - Mini biografia" type="twoColTx">
  <p:cSld name="AUTOR - Mini biografia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306000" rIns="360000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610C"/>
              </a:buClr>
              <a:buSzPts val="2800"/>
              <a:buFont typeface="Tahoma"/>
              <a:buNone/>
              <a:defRPr b="1">
                <a:solidFill>
                  <a:srgbClr val="09610C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2"/>
          </p:nvPr>
        </p:nvSpPr>
        <p:spPr>
          <a:xfrm>
            <a:off x="4409950" y="258625"/>
            <a:ext cx="3080400" cy="42264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40000" y="1468800"/>
            <a:ext cx="3644700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  <a:defRPr sz="1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698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 descr="Desenho de um círculo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805" y="2394025"/>
            <a:ext cx="3200400" cy="14287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" name="Google Shape;23;p4"/>
          <p:cNvSpPr txBox="1"/>
          <p:nvPr/>
        </p:nvSpPr>
        <p:spPr>
          <a:xfrm>
            <a:off x="762725" y="58675"/>
            <a:ext cx="7626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000" tIns="180000" rIns="180000" bIns="180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Audiodescrição</a:t>
            </a:r>
            <a:endParaRPr sz="40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2313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AMENTO CHAVE" type="titleOnly">
  <p:cSld name="QUESTIONAMENTO CHAV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0" y="60950"/>
            <a:ext cx="9144000" cy="4647300"/>
          </a:xfrm>
          <a:prstGeom prst="rect">
            <a:avLst/>
          </a:prstGeom>
          <a:solidFill>
            <a:srgbClr val="46216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7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180000" rIns="720000" bIns="180000" anchor="ctr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Tahoma"/>
              <a:buNone/>
              <a:defRPr sz="4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291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CUSSAO ASSUNTO" type="secHead">
  <p:cSld name="DISCUSSAO ASSUN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0" y="1104900"/>
            <a:ext cx="7601400" cy="3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234000" rIns="0" bIns="234000" anchor="t" anchorCtr="0">
            <a:normAutofit/>
          </a:bodyPr>
          <a:lstStyle>
            <a:lvl1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●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238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500"/>
              <a:buFont typeface="Montserrat Medium"/>
              <a:buChar char="○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2385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500"/>
              <a:buFont typeface="Montserrat Medium"/>
              <a:buChar char="■"/>
              <a:defRPr sz="15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pic>
        <p:nvPicPr>
          <p:cNvPr id="27" name="Google Shape;27;p5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517" y="4776575"/>
            <a:ext cx="616725" cy="24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6014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22000" tIns="91425" rIns="360000" bIns="9142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ahoma"/>
              <a:buNone/>
              <a:defRPr sz="32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41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8" descr="Uma imagem contendo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100" y="2111800"/>
            <a:ext cx="1702500" cy="686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08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4ECB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○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■"/>
              <a:defRPr sz="180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ctrTitle"/>
          </p:nvPr>
        </p:nvSpPr>
        <p:spPr>
          <a:xfrm>
            <a:off x="1174975" y="1750475"/>
            <a:ext cx="6458100" cy="17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ATENÇÃO</a:t>
            </a:r>
            <a:br>
              <a:rPr lang="pt-BR" sz="3600" dirty="0"/>
            </a:br>
            <a:r>
              <a:rPr lang="pt-BR" sz="3600" dirty="0"/>
              <a:t>CONCENTRAÇÃO E FOCO</a:t>
            </a:r>
            <a:br>
              <a:rPr lang="pt-BR" sz="3600" dirty="0"/>
            </a:b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-1" y="61125"/>
            <a:ext cx="9002751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 dirty="0"/>
              <a:t>Transtornos associados a atenção</a:t>
            </a:r>
            <a:endParaRPr sz="3600" b="0" dirty="0"/>
          </a:p>
        </p:txBody>
      </p:sp>
    </p:spTree>
    <p:extLst>
      <p:ext uri="{BB962C8B-B14F-4D97-AF65-F5344CB8AC3E}">
        <p14:creationId xmlns:p14="http://schemas.microsoft.com/office/powerpoint/2010/main" val="106962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ansiedade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4823E1-3FCA-01BD-94A4-F78F8828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1" y="1651739"/>
            <a:ext cx="8638478" cy="211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13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ansiedade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4823E1-3FCA-01BD-94A4-F78F8828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3" y="1256135"/>
            <a:ext cx="2579649" cy="63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6D41BDF-E08B-925A-BD5F-28A951FA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427" y="1256135"/>
            <a:ext cx="5310803" cy="32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1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ansiedade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4823E1-3FCA-01BD-94A4-F78F8828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3" y="1256135"/>
            <a:ext cx="2579649" cy="632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9757A41-E68F-4BD7-4214-DB33ACC79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897" y="1153857"/>
            <a:ext cx="4850319" cy="349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51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ansiedade</a:t>
            </a:r>
            <a:endParaRPr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5CF07E-EB54-70AD-FF47-2A2814E0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37" y="1146757"/>
            <a:ext cx="6914126" cy="3450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37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ansiedade</a:t>
            </a:r>
            <a:endParaRPr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5CF07E-EB54-70AD-FF47-2A2814E0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1" y="1170605"/>
            <a:ext cx="3269976" cy="163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C1A1112-D226-07E5-8BA4-18DD3DB1B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473" y="1251868"/>
            <a:ext cx="4900085" cy="31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4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ansiedade</a:t>
            </a:r>
            <a:endParaRPr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5CF07E-EB54-70AD-FF47-2A2814E0A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31" y="1170605"/>
            <a:ext cx="3269976" cy="163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5274896-2684-6AB7-7455-ED5DB3507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248" y="1256441"/>
            <a:ext cx="5418121" cy="2906682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C325602-FF48-9830-9105-71A7A0B20077}"/>
              </a:ext>
            </a:extLst>
          </p:cNvPr>
          <p:cNvSpPr/>
          <p:nvPr/>
        </p:nvSpPr>
        <p:spPr>
          <a:xfrm>
            <a:off x="5211337" y="2854713"/>
            <a:ext cx="676507" cy="230458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71B5F75-BCA7-3E3C-177D-3F4AFEEF38D5}"/>
              </a:ext>
            </a:extLst>
          </p:cNvPr>
          <p:cNvSpPr/>
          <p:nvPr/>
        </p:nvSpPr>
        <p:spPr>
          <a:xfrm>
            <a:off x="5174166" y="3314136"/>
            <a:ext cx="676507" cy="230458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714D159-B6E1-45D4-864E-64F8574F3EB9}"/>
              </a:ext>
            </a:extLst>
          </p:cNvPr>
          <p:cNvSpPr/>
          <p:nvPr/>
        </p:nvSpPr>
        <p:spPr>
          <a:xfrm>
            <a:off x="6293874" y="3340885"/>
            <a:ext cx="676507" cy="230458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C9678714-0F07-8547-F0CD-634BD6B09822}"/>
              </a:ext>
            </a:extLst>
          </p:cNvPr>
          <p:cNvSpPr/>
          <p:nvPr/>
        </p:nvSpPr>
        <p:spPr>
          <a:xfrm>
            <a:off x="7075328" y="3342344"/>
            <a:ext cx="676507" cy="230458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EE339F0E-AE7A-8A5F-7B2B-F6E6466AC5E6}"/>
              </a:ext>
            </a:extLst>
          </p:cNvPr>
          <p:cNvSpPr/>
          <p:nvPr/>
        </p:nvSpPr>
        <p:spPr>
          <a:xfrm>
            <a:off x="7075328" y="3603997"/>
            <a:ext cx="676507" cy="230458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2E82034-42DC-9587-EB04-D69009055F08}"/>
              </a:ext>
            </a:extLst>
          </p:cNvPr>
          <p:cNvSpPr/>
          <p:nvPr/>
        </p:nvSpPr>
        <p:spPr>
          <a:xfrm>
            <a:off x="7849348" y="3601079"/>
            <a:ext cx="676507" cy="230458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859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depressão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385931C-D2F1-90A1-8748-0030F53A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46" y="1507890"/>
            <a:ext cx="6309907" cy="187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042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doenças carenciais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D0FB0B-989F-1639-BA74-DA32C7C55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44" y="1289117"/>
            <a:ext cx="5986511" cy="301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6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78E4D8-16C5-5CED-EB61-3BDBCF8AC52D}"/>
              </a:ext>
            </a:extLst>
          </p:cNvPr>
          <p:cNvSpPr/>
          <p:nvPr/>
        </p:nvSpPr>
        <p:spPr>
          <a:xfrm>
            <a:off x="0" y="1086950"/>
            <a:ext cx="9144000" cy="35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doenças carenciais</a:t>
            </a:r>
            <a:endParaRPr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7E11858-F03C-2519-EE67-AC140A5BD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114"/>
            <a:ext cx="3954991" cy="214486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108B7B-0A12-A6EA-C5E7-04EBDE7BB7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950"/>
            <a:ext cx="6515665" cy="6020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440E48-CC91-366B-7CFC-8C8C06B34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619" y="1817375"/>
            <a:ext cx="5111079" cy="25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4188300" cy="1185900"/>
          </a:xfrm>
          <a:prstGeom prst="rect">
            <a:avLst/>
          </a:prstGeom>
        </p:spPr>
        <p:txBody>
          <a:bodyPr spcFirstLastPara="1" wrap="square" lIns="522000" tIns="306000" rIns="36000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Davi Queiroz	</a:t>
            </a:r>
            <a:endParaRPr dirty="0"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133815" y="1468800"/>
            <a:ext cx="4054485" cy="3194400"/>
          </a:xfrm>
          <a:prstGeom prst="rect">
            <a:avLst/>
          </a:prstGeom>
        </p:spPr>
        <p:txBody>
          <a:bodyPr spcFirstLastPara="1" wrap="square" lIns="0" tIns="0" rIns="162000" bIns="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Coordenador do Núcleo de </a:t>
            </a:r>
            <a:r>
              <a:rPr lang="pt-BR" dirty="0" err="1"/>
              <a:t>Neuroimunologia</a:t>
            </a:r>
            <a:r>
              <a:rPr lang="pt-BR" dirty="0"/>
              <a:t> (NNI)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Membro do corpo clínico dos hospitais Felício Rocho (Belo Horizonte – MG) e Vila da Serra (Nova Lima – MG)</a:t>
            </a:r>
            <a:endParaRPr dirty="0"/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idx="3"/>
          </p:nvPr>
        </p:nvSpPr>
        <p:spPr>
          <a:xfrm>
            <a:off x="540000" y="840586"/>
            <a:ext cx="3252600" cy="38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Neurologista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doenças metabólicas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CDFECC-BE91-40E5-B2E8-56CF3D57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5" y="1228195"/>
            <a:ext cx="7338895" cy="298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2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doenças infecciosas</a:t>
            </a:r>
            <a:endParaRPr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428C21-24FD-1170-DA7D-46C965FD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1" y="1153028"/>
            <a:ext cx="5479283" cy="17465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8A45A8-8FC6-A031-6F48-843646FCB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1" y="2965627"/>
            <a:ext cx="8824725" cy="1386960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525D5E89-FB0C-905F-ED93-F433F7125F4A}"/>
              </a:ext>
            </a:extLst>
          </p:cNvPr>
          <p:cNvSpPr/>
          <p:nvPr/>
        </p:nvSpPr>
        <p:spPr>
          <a:xfrm>
            <a:off x="193288" y="3263591"/>
            <a:ext cx="4044175" cy="341971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43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Atenção e doenças infecciosas</a:t>
            </a:r>
            <a:endParaRPr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0A367C-2423-38B3-3640-B8FBD19EC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14" y="1609472"/>
            <a:ext cx="5390624" cy="19245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2BECA45-AA14-ED43-E192-4998C7DC5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53" y="1187045"/>
            <a:ext cx="3130067" cy="338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2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/>
              <a:t>Transtorno do déficit de atenção com hiperatividade</a:t>
            </a:r>
            <a:br>
              <a:rPr lang="pt-BR" b="0" dirty="0"/>
            </a:br>
            <a:r>
              <a:rPr lang="pt-BR" b="0" dirty="0"/>
              <a:t>(TDAH)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81747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TDAH - Epidemiologia</a:t>
            </a:r>
            <a:endParaRPr sz="2800" dirty="0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B8C4E87-3F0A-BC31-66E0-5710E176E917}"/>
              </a:ext>
            </a:extLst>
          </p:cNvPr>
          <p:cNvSpPr/>
          <p:nvPr/>
        </p:nvSpPr>
        <p:spPr>
          <a:xfrm>
            <a:off x="3687258" y="1331136"/>
            <a:ext cx="1769483" cy="363850"/>
          </a:xfrm>
          <a:prstGeom prst="roundRect">
            <a:avLst/>
          </a:prstGeom>
          <a:solidFill>
            <a:srgbClr val="F17B24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TDAH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1F7AD8E-980E-9508-574D-66159C3D9955}"/>
              </a:ext>
            </a:extLst>
          </p:cNvPr>
          <p:cNvSpPr/>
          <p:nvPr/>
        </p:nvSpPr>
        <p:spPr>
          <a:xfrm>
            <a:off x="2650194" y="2048532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Hiperatividade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745CE715-84A4-2C2E-A80E-DE067C763066}"/>
              </a:ext>
            </a:extLst>
          </p:cNvPr>
          <p:cNvSpPr/>
          <p:nvPr/>
        </p:nvSpPr>
        <p:spPr>
          <a:xfrm>
            <a:off x="4724325" y="2048532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</a:t>
            </a:r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0DF7B8E0-162A-28E0-D468-547F8836F335}"/>
              </a:ext>
            </a:extLst>
          </p:cNvPr>
          <p:cNvSpPr/>
          <p:nvPr/>
        </p:nvSpPr>
        <p:spPr>
          <a:xfrm rot="16200000">
            <a:off x="4308090" y="-620752"/>
            <a:ext cx="579864" cy="8586441"/>
          </a:xfrm>
          <a:prstGeom prst="downArrow">
            <a:avLst/>
          </a:prstGeom>
          <a:gradFill flip="none" rotWithShape="1">
            <a:gsLst>
              <a:gs pos="0">
                <a:srgbClr val="346548"/>
              </a:gs>
              <a:gs pos="1078">
                <a:srgbClr val="482160"/>
              </a:gs>
              <a:gs pos="77000">
                <a:srgbClr val="F17B24"/>
              </a:gs>
              <a:gs pos="100000">
                <a:srgbClr val="F17B24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CFBEAC2-AE15-D0E6-32AC-BE17EA22D657}"/>
              </a:ext>
            </a:extLst>
          </p:cNvPr>
          <p:cNvSpPr/>
          <p:nvPr/>
        </p:nvSpPr>
        <p:spPr>
          <a:xfrm>
            <a:off x="408799" y="3130200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Infância (5,3%)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3C7E2FB1-290F-DC81-2804-D31D81BC03B1}"/>
              </a:ext>
            </a:extLst>
          </p:cNvPr>
          <p:cNvSpPr/>
          <p:nvPr/>
        </p:nvSpPr>
        <p:spPr>
          <a:xfrm>
            <a:off x="6701803" y="3130200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Vida adulta (2,5%)</a:t>
            </a:r>
          </a:p>
        </p:txBody>
      </p:sp>
      <p:pic>
        <p:nvPicPr>
          <p:cNvPr id="10" name="Gráfico 9" descr="Homem com preenchimento sólido">
            <a:extLst>
              <a:ext uri="{FF2B5EF4-FFF2-40B4-BE49-F238E27FC236}">
                <a16:creationId xmlns:a16="http://schemas.microsoft.com/office/drawing/2014/main" id="{2104A3D8-D8BD-BC4A-7C01-ED0473DB7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8799" y="3832653"/>
            <a:ext cx="661870" cy="661870"/>
          </a:xfrm>
          <a:prstGeom prst="rect">
            <a:avLst/>
          </a:prstGeom>
        </p:spPr>
      </p:pic>
      <p:pic>
        <p:nvPicPr>
          <p:cNvPr id="12" name="Gráfico 11" descr="Mulher com preenchimento sólido">
            <a:extLst>
              <a:ext uri="{FF2B5EF4-FFF2-40B4-BE49-F238E27FC236}">
                <a16:creationId xmlns:a16="http://schemas.microsoft.com/office/drawing/2014/main" id="{CB86776E-5122-510C-EADC-C1F1E13C1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1481" y="3843571"/>
            <a:ext cx="661870" cy="661870"/>
          </a:xfrm>
          <a:prstGeom prst="rect">
            <a:avLst/>
          </a:prstGeom>
        </p:spPr>
      </p:pic>
      <p:pic>
        <p:nvPicPr>
          <p:cNvPr id="13" name="Gráfico 12" descr="Homem com preenchimento sólido">
            <a:extLst>
              <a:ext uri="{FF2B5EF4-FFF2-40B4-BE49-F238E27FC236}">
                <a16:creationId xmlns:a16="http://schemas.microsoft.com/office/drawing/2014/main" id="{5E8F0497-4717-1DA2-4740-A8CFD5169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732" y="3836136"/>
            <a:ext cx="661870" cy="661870"/>
          </a:xfrm>
          <a:prstGeom prst="rect">
            <a:avLst/>
          </a:prstGeom>
        </p:spPr>
      </p:pic>
      <p:pic>
        <p:nvPicPr>
          <p:cNvPr id="14" name="Gráfico 13" descr="Homem com preenchimento sólido">
            <a:extLst>
              <a:ext uri="{FF2B5EF4-FFF2-40B4-BE49-F238E27FC236}">
                <a16:creationId xmlns:a16="http://schemas.microsoft.com/office/drawing/2014/main" id="{D9460303-45A0-BA16-D2FB-498B64EEB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5140" y="3836136"/>
            <a:ext cx="661870" cy="661870"/>
          </a:xfrm>
          <a:prstGeom prst="rect">
            <a:avLst/>
          </a:prstGeom>
        </p:spPr>
      </p:pic>
      <p:pic>
        <p:nvPicPr>
          <p:cNvPr id="15" name="Gráfico 14" descr="Homem com preenchimento sólido">
            <a:extLst>
              <a:ext uri="{FF2B5EF4-FFF2-40B4-BE49-F238E27FC236}">
                <a16:creationId xmlns:a16="http://schemas.microsoft.com/office/drawing/2014/main" id="{115FFE48-13B2-EB5D-D0A7-4BAAA969C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0073" y="3836136"/>
            <a:ext cx="661870" cy="661870"/>
          </a:xfrm>
          <a:prstGeom prst="rect">
            <a:avLst/>
          </a:prstGeom>
        </p:spPr>
      </p:pic>
      <p:pic>
        <p:nvPicPr>
          <p:cNvPr id="16" name="Gráfico 15" descr="Mulher com preenchimento sólido">
            <a:extLst>
              <a:ext uri="{FF2B5EF4-FFF2-40B4-BE49-F238E27FC236}">
                <a16:creationId xmlns:a16="http://schemas.microsoft.com/office/drawing/2014/main" id="{42DBBB97-890D-9F35-8145-8992F5118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4338" y="3832653"/>
            <a:ext cx="661870" cy="661870"/>
          </a:xfrm>
          <a:prstGeom prst="rect">
            <a:avLst/>
          </a:prstGeom>
        </p:spPr>
      </p:pic>
      <p:pic>
        <p:nvPicPr>
          <p:cNvPr id="17" name="Gráfico 16" descr="Homem com preenchimento sólido">
            <a:extLst>
              <a:ext uri="{FF2B5EF4-FFF2-40B4-BE49-F238E27FC236}">
                <a16:creationId xmlns:a16="http://schemas.microsoft.com/office/drawing/2014/main" id="{C8DB25D4-0A66-F6BC-8D5B-A0F02B4D7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2930" y="3825218"/>
            <a:ext cx="661870" cy="66187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1132188-975D-EC1E-F76C-A2B1DDB33D87}"/>
              </a:ext>
            </a:extLst>
          </p:cNvPr>
          <p:cNvSpPr txBox="1"/>
          <p:nvPr/>
        </p:nvSpPr>
        <p:spPr>
          <a:xfrm flipH="1">
            <a:off x="6878099" y="3759007"/>
            <a:ext cx="44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31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3FE012-075F-E823-0695-D5DC0A9023C4}"/>
              </a:ext>
            </a:extLst>
          </p:cNvPr>
          <p:cNvSpPr/>
          <p:nvPr/>
        </p:nvSpPr>
        <p:spPr>
          <a:xfrm>
            <a:off x="0" y="1086950"/>
            <a:ext cx="9144000" cy="35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TDAH – Possíveis prejuízos na qualidade de vida</a:t>
            </a:r>
            <a:endParaRPr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C5665B-CEC9-91C0-C6FC-301A937B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262"/>
            <a:ext cx="9137172" cy="3886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8812BE-0936-31A3-0FDC-132C0C7E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949"/>
            <a:ext cx="3267517" cy="89053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7825935-B93A-DC7D-5310-606D3A0B5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27" y="3482462"/>
            <a:ext cx="8748518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71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3FE012-075F-E823-0695-D5DC0A9023C4}"/>
              </a:ext>
            </a:extLst>
          </p:cNvPr>
          <p:cNvSpPr/>
          <p:nvPr/>
        </p:nvSpPr>
        <p:spPr>
          <a:xfrm>
            <a:off x="0" y="1086950"/>
            <a:ext cx="9144000" cy="35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TDAH – Possíveis prejuízos na qualidade de vida</a:t>
            </a:r>
            <a:endParaRPr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C5665B-CEC9-91C0-C6FC-301A937B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262"/>
            <a:ext cx="9137172" cy="3886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8812BE-0936-31A3-0FDC-132C0C7E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949"/>
            <a:ext cx="3267517" cy="8905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10F4DC-B3CC-D32F-BFE9-9A76CC570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54" y="3680694"/>
            <a:ext cx="8733277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48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3FE012-075F-E823-0695-D5DC0A9023C4}"/>
              </a:ext>
            </a:extLst>
          </p:cNvPr>
          <p:cNvSpPr/>
          <p:nvPr/>
        </p:nvSpPr>
        <p:spPr>
          <a:xfrm>
            <a:off x="0" y="1086950"/>
            <a:ext cx="9144000" cy="35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TDAH – Possíveis prejuízos na qualidade de vida</a:t>
            </a:r>
            <a:endParaRPr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C5665B-CEC9-91C0-C6FC-301A937B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262"/>
            <a:ext cx="9137172" cy="3886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8812BE-0936-31A3-0FDC-132C0C7E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949"/>
            <a:ext cx="3267517" cy="8905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5F4C14-04FD-A1FF-ECEB-68ACD422C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68" y="3032886"/>
            <a:ext cx="8718035" cy="11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03FE012-075F-E823-0695-D5DC0A9023C4}"/>
              </a:ext>
            </a:extLst>
          </p:cNvPr>
          <p:cNvSpPr/>
          <p:nvPr/>
        </p:nvSpPr>
        <p:spPr>
          <a:xfrm>
            <a:off x="0" y="1086950"/>
            <a:ext cx="9144000" cy="35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TDAH – Possíveis prejuízos na qualidade de vida</a:t>
            </a:r>
            <a:endParaRPr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C5665B-CEC9-91C0-C6FC-301A937B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58262"/>
            <a:ext cx="9137172" cy="38865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B5FD2B7-1CF3-E163-2BA3-E90383BB6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54" y="1172893"/>
            <a:ext cx="8801863" cy="304826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BFDC03D-3328-F8CE-0686-274ED402AA54}"/>
              </a:ext>
            </a:extLst>
          </p:cNvPr>
          <p:cNvSpPr/>
          <p:nvPr/>
        </p:nvSpPr>
        <p:spPr>
          <a:xfrm>
            <a:off x="193371" y="1287679"/>
            <a:ext cx="3798766" cy="1284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8812BE-0936-31A3-0FDC-132C0C7E4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86949"/>
            <a:ext cx="3267517" cy="8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E60A97EF-735B-3468-F401-49A6C6FE1375}"/>
              </a:ext>
            </a:extLst>
          </p:cNvPr>
          <p:cNvSpPr/>
          <p:nvPr/>
        </p:nvSpPr>
        <p:spPr>
          <a:xfrm>
            <a:off x="0" y="1086950"/>
            <a:ext cx="9144000" cy="359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TDAH – Qual caminho seguir no tratamento?</a:t>
            </a:r>
            <a:endParaRPr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D6CBA4D-04EA-BC4A-ECE6-16C48A8AB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8" y="1292688"/>
            <a:ext cx="4185769" cy="31263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514DE0B-0388-A8EE-F52A-4A90DC48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367" y="1130480"/>
            <a:ext cx="3816887" cy="35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/>
              <a:t>Como cuidar da minha concentração?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3246252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Como lidar com uma mente cheia...</a:t>
            </a:r>
            <a:endParaRPr sz="2000" dirty="0"/>
          </a:p>
        </p:txBody>
      </p:sp>
      <p:pic>
        <p:nvPicPr>
          <p:cNvPr id="3074" name="Picture 2" descr="LAS 5 MENTES DEL FUTURO | Mind Map">
            <a:extLst>
              <a:ext uri="{FF2B5EF4-FFF2-40B4-BE49-F238E27FC236}">
                <a16:creationId xmlns:a16="http://schemas.microsoft.com/office/drawing/2014/main" id="{C7641534-F184-6016-073A-33C79290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693" y="1161893"/>
            <a:ext cx="3434614" cy="34240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37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Como lidar com uma mente cheia...</a:t>
            </a:r>
            <a:endParaRPr sz="2000" dirty="0"/>
          </a:p>
        </p:txBody>
      </p:sp>
      <p:pic>
        <p:nvPicPr>
          <p:cNvPr id="3074" name="Picture 2" descr="LAS 5 MENTES DEL FUTURO | Mind Map">
            <a:extLst>
              <a:ext uri="{FF2B5EF4-FFF2-40B4-BE49-F238E27FC236}">
                <a16:creationId xmlns:a16="http://schemas.microsoft.com/office/drawing/2014/main" id="{C7641534-F184-6016-073A-33C79290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" y="2076293"/>
            <a:ext cx="1524019" cy="1519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E21B876-3F0C-F607-D3AE-4C034C448256}"/>
              </a:ext>
            </a:extLst>
          </p:cNvPr>
          <p:cNvSpPr/>
          <p:nvPr/>
        </p:nvSpPr>
        <p:spPr>
          <a:xfrm>
            <a:off x="2347135" y="2004356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física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BDD30C9-07E1-5FBA-8863-E3EB46A69B69}"/>
              </a:ext>
            </a:extLst>
          </p:cNvPr>
          <p:cNvSpPr/>
          <p:nvPr/>
        </p:nvSpPr>
        <p:spPr>
          <a:xfrm>
            <a:off x="2347135" y="2470001"/>
            <a:ext cx="6276475" cy="363851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Alimentação saudável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D0A5346D-4C36-7D35-47F7-808B264515A3}"/>
              </a:ext>
            </a:extLst>
          </p:cNvPr>
          <p:cNvSpPr/>
          <p:nvPr/>
        </p:nvSpPr>
        <p:spPr>
          <a:xfrm>
            <a:off x="2347135" y="1525622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Higiene do sono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8601ACC-2EB7-DE08-9035-0AC3AE779BC0}"/>
              </a:ext>
            </a:extLst>
          </p:cNvPr>
          <p:cNvSpPr/>
          <p:nvPr/>
        </p:nvSpPr>
        <p:spPr>
          <a:xfrm>
            <a:off x="2347135" y="3889609"/>
            <a:ext cx="6276475" cy="363853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Cuidar da saúde física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311115B-8951-8D77-160B-F66111C5CF9B}"/>
              </a:ext>
            </a:extLst>
          </p:cNvPr>
          <p:cNvSpPr/>
          <p:nvPr/>
        </p:nvSpPr>
        <p:spPr>
          <a:xfrm>
            <a:off x="2347135" y="3412629"/>
            <a:ext cx="6276475" cy="363853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Cuidar da saúde mental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686FFC0-3EA7-EF1E-6E6A-E097AD9A145A}"/>
              </a:ext>
            </a:extLst>
          </p:cNvPr>
          <p:cNvSpPr/>
          <p:nvPr/>
        </p:nvSpPr>
        <p:spPr>
          <a:xfrm>
            <a:off x="2347135" y="2935650"/>
            <a:ext cx="6276475" cy="363852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Cuidar da vida social</a:t>
            </a:r>
          </a:p>
        </p:txBody>
      </p:sp>
    </p:spTree>
    <p:extLst>
      <p:ext uri="{BB962C8B-B14F-4D97-AF65-F5344CB8AC3E}">
        <p14:creationId xmlns:p14="http://schemas.microsoft.com/office/powerpoint/2010/main" val="433090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Seu cérebro tem limite...</a:t>
            </a:r>
            <a:endParaRPr sz="2000" dirty="0"/>
          </a:p>
        </p:txBody>
      </p:sp>
      <p:pic>
        <p:nvPicPr>
          <p:cNvPr id="3074" name="Picture 2" descr="LAS 5 MENTES DEL FUTURO | Mind Map">
            <a:extLst>
              <a:ext uri="{FF2B5EF4-FFF2-40B4-BE49-F238E27FC236}">
                <a16:creationId xmlns:a16="http://schemas.microsoft.com/office/drawing/2014/main" id="{C7641534-F184-6016-073A-33C79290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" y="2076293"/>
            <a:ext cx="1524019" cy="1519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1839059-E55E-A014-B0F4-11E0DA644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515" y="1171698"/>
            <a:ext cx="3958080" cy="1267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884C61-706E-FB40-5C39-B523665FC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096" y="2564918"/>
            <a:ext cx="5049808" cy="1030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4B8DBCA-517E-A119-595C-70E21FBB8E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522" y="3744834"/>
            <a:ext cx="5004643" cy="70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A7EF2A13-544E-A93C-7C24-49A2708C640D}"/>
              </a:ext>
            </a:extLst>
          </p:cNvPr>
          <p:cNvSpPr/>
          <p:nvPr/>
        </p:nvSpPr>
        <p:spPr>
          <a:xfrm>
            <a:off x="3962400" y="2510484"/>
            <a:ext cx="3077737" cy="341971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66BD4932-7AA8-2864-23F7-E9BE0556952E}"/>
              </a:ext>
            </a:extLst>
          </p:cNvPr>
          <p:cNvSpPr/>
          <p:nvPr/>
        </p:nvSpPr>
        <p:spPr>
          <a:xfrm>
            <a:off x="3850888" y="3915204"/>
            <a:ext cx="4051611" cy="341971"/>
          </a:xfrm>
          <a:prstGeom prst="roundRect">
            <a:avLst/>
          </a:prstGeom>
          <a:noFill/>
          <a:ln>
            <a:solidFill>
              <a:srgbClr val="ED1B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1543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O ambiente também influencia sua atenção...</a:t>
            </a:r>
            <a:endParaRPr sz="2000" dirty="0"/>
          </a:p>
        </p:txBody>
      </p:sp>
      <p:pic>
        <p:nvPicPr>
          <p:cNvPr id="3074" name="Picture 2" descr="LAS 5 MENTES DEL FUTURO | Mind Map">
            <a:extLst>
              <a:ext uri="{FF2B5EF4-FFF2-40B4-BE49-F238E27FC236}">
                <a16:creationId xmlns:a16="http://schemas.microsoft.com/office/drawing/2014/main" id="{C7641534-F184-6016-073A-33C79290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" y="2076293"/>
            <a:ext cx="1524019" cy="1519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F0526B0-0775-A38A-5286-FAB230B99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3276" y="1198752"/>
            <a:ext cx="4568774" cy="145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C616790-8911-793C-32AD-4EC5EA935D06}"/>
              </a:ext>
            </a:extLst>
          </p:cNvPr>
          <p:cNvSpPr/>
          <p:nvPr/>
        </p:nvSpPr>
        <p:spPr>
          <a:xfrm>
            <a:off x="2384306" y="2835958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os compromissos, tire 5 minutos para o silêncio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BC57E64-B14A-EA33-5604-29A16B48EF98}"/>
              </a:ext>
            </a:extLst>
          </p:cNvPr>
          <p:cNvSpPr/>
          <p:nvPr/>
        </p:nvSpPr>
        <p:spPr>
          <a:xfrm>
            <a:off x="2384306" y="3294949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meio da tarde, se afaste por alguns minutos dos seus compromisso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6EE2BAC-0E2B-D675-EED4-63B92A5A624D}"/>
              </a:ext>
            </a:extLst>
          </p:cNvPr>
          <p:cNvSpPr/>
          <p:nvPr/>
        </p:nvSpPr>
        <p:spPr>
          <a:xfrm>
            <a:off x="2384305" y="3762823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Exercícios de meditação</a:t>
            </a:r>
          </a:p>
        </p:txBody>
      </p:sp>
    </p:spTree>
    <p:extLst>
      <p:ext uri="{BB962C8B-B14F-4D97-AF65-F5344CB8AC3E}">
        <p14:creationId xmlns:p14="http://schemas.microsoft.com/office/powerpoint/2010/main" val="3287897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Concentração vs. estresse...</a:t>
            </a:r>
            <a:endParaRPr sz="2000" dirty="0"/>
          </a:p>
        </p:txBody>
      </p:sp>
      <p:pic>
        <p:nvPicPr>
          <p:cNvPr id="3074" name="Picture 2" descr="LAS 5 MENTES DEL FUTURO | Mind Map">
            <a:extLst>
              <a:ext uri="{FF2B5EF4-FFF2-40B4-BE49-F238E27FC236}">
                <a16:creationId xmlns:a16="http://schemas.microsoft.com/office/drawing/2014/main" id="{C7641534-F184-6016-073A-33C79290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" y="2076293"/>
            <a:ext cx="1524019" cy="1519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C616790-8911-793C-32AD-4EC5EA935D06}"/>
              </a:ext>
            </a:extLst>
          </p:cNvPr>
          <p:cNvSpPr/>
          <p:nvPr/>
        </p:nvSpPr>
        <p:spPr>
          <a:xfrm>
            <a:off x="2384306" y="2835958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os compromissos, tire 5 minutos para o silêncio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22A020A-23EE-61A0-D99C-31A2B984BDC3}"/>
              </a:ext>
            </a:extLst>
          </p:cNvPr>
          <p:cNvSpPr/>
          <p:nvPr/>
        </p:nvSpPr>
        <p:spPr>
          <a:xfrm>
            <a:off x="2384305" y="2835958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conecte com o mundo, “dê um sacode no corpo”, respire fundo</a:t>
            </a:r>
            <a:endParaRPr lang="pt-BR" dirty="0">
              <a:solidFill>
                <a:srgbClr val="4821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D5BA469-4261-F25D-7B22-B5AEE575F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228" y="1129802"/>
            <a:ext cx="1605188" cy="14419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624FEF-60E9-2A18-BF31-AA4569189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6178" y="1170192"/>
            <a:ext cx="4905802" cy="1540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F84C24A-B3DD-F4C8-9314-4C028251EC0B}"/>
              </a:ext>
            </a:extLst>
          </p:cNvPr>
          <p:cNvSpPr/>
          <p:nvPr/>
        </p:nvSpPr>
        <p:spPr>
          <a:xfrm>
            <a:off x="2384304" y="3282091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Coloque tudo em perspectiva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63F497E-2D59-0ABF-084A-42606A4666C5}"/>
              </a:ext>
            </a:extLst>
          </p:cNvPr>
          <p:cNvSpPr/>
          <p:nvPr/>
        </p:nvSpPr>
        <p:spPr>
          <a:xfrm>
            <a:off x="2384304" y="3752147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Saiba “deixar pra lá”</a:t>
            </a:r>
          </a:p>
        </p:txBody>
      </p:sp>
    </p:spTree>
    <p:extLst>
      <p:ext uri="{BB962C8B-B14F-4D97-AF65-F5344CB8AC3E}">
        <p14:creationId xmlns:p14="http://schemas.microsoft.com/office/powerpoint/2010/main" val="73571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Quando repensar...</a:t>
            </a:r>
            <a:endParaRPr sz="2000" dirty="0"/>
          </a:p>
        </p:txBody>
      </p:sp>
      <p:pic>
        <p:nvPicPr>
          <p:cNvPr id="3074" name="Picture 2" descr="LAS 5 MENTES DEL FUTURO | Mind Map">
            <a:extLst>
              <a:ext uri="{FF2B5EF4-FFF2-40B4-BE49-F238E27FC236}">
                <a16:creationId xmlns:a16="http://schemas.microsoft.com/office/drawing/2014/main" id="{C7641534-F184-6016-073A-33C79290A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" y="2076293"/>
            <a:ext cx="1524019" cy="1519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C616790-8911-793C-32AD-4EC5EA935D06}"/>
              </a:ext>
            </a:extLst>
          </p:cNvPr>
          <p:cNvSpPr/>
          <p:nvPr/>
        </p:nvSpPr>
        <p:spPr>
          <a:xfrm>
            <a:off x="2384305" y="3961904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Revise suas crenças do que é o sucesso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22A020A-23EE-61A0-D99C-31A2B984BDC3}"/>
              </a:ext>
            </a:extLst>
          </p:cNvPr>
          <p:cNvSpPr/>
          <p:nvPr/>
        </p:nvSpPr>
        <p:spPr>
          <a:xfrm>
            <a:off x="2384305" y="2635240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Saiba aceitar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1B4707-A835-6A94-F979-11BD1AA83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205" y="1190678"/>
            <a:ext cx="3934126" cy="1328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2C6D0C5-7AB6-E39D-FF17-C39A93A9E396}"/>
              </a:ext>
            </a:extLst>
          </p:cNvPr>
          <p:cNvSpPr/>
          <p:nvPr/>
        </p:nvSpPr>
        <p:spPr>
          <a:xfrm>
            <a:off x="2384305" y="3072734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Compreenda o seu tempo para criar uma base da agenda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23209C90-AB4C-FFEC-0E87-9F1083333D01}"/>
              </a:ext>
            </a:extLst>
          </p:cNvPr>
          <p:cNvSpPr/>
          <p:nvPr/>
        </p:nvSpPr>
        <p:spPr>
          <a:xfrm>
            <a:off x="2384305" y="3517319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Tenha certeza do que você acha e da expectativa dos outros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F912AA3-444E-2A11-DA83-8A6471FE9F34}"/>
              </a:ext>
            </a:extLst>
          </p:cNvPr>
          <p:cNvSpPr/>
          <p:nvPr/>
        </p:nvSpPr>
        <p:spPr>
          <a:xfrm>
            <a:off x="2384305" y="4406489"/>
            <a:ext cx="6276475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Saiba descansar agora – não espere “o tempo certo”</a:t>
            </a:r>
          </a:p>
        </p:txBody>
      </p:sp>
    </p:spTree>
    <p:extLst>
      <p:ext uri="{BB962C8B-B14F-4D97-AF65-F5344CB8AC3E}">
        <p14:creationId xmlns:p14="http://schemas.microsoft.com/office/powerpoint/2010/main" val="1055870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9" grpId="0" animBg="1"/>
      <p:bldP spid="10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44561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/>
              <a:t>Treine a sua mente...</a:t>
            </a:r>
            <a:endParaRPr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E8A9D64-4A64-2CCA-B1D5-8CD6CE57D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339" y="1207333"/>
            <a:ext cx="6300583" cy="1275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CB72001-C1E0-5759-C96C-EE253E74A3F9}"/>
              </a:ext>
            </a:extLst>
          </p:cNvPr>
          <p:cNvSpPr/>
          <p:nvPr/>
        </p:nvSpPr>
        <p:spPr>
          <a:xfrm>
            <a:off x="3475387" y="2713676"/>
            <a:ext cx="5252301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os impulsos negativos</a:t>
            </a:r>
            <a:endParaRPr lang="pt-BR" dirty="0">
              <a:solidFill>
                <a:srgbClr val="4821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C89FA9E9-1DAB-71DA-994C-B1FA2845C119}"/>
              </a:ext>
            </a:extLst>
          </p:cNvPr>
          <p:cNvSpPr/>
          <p:nvPr/>
        </p:nvSpPr>
        <p:spPr>
          <a:xfrm>
            <a:off x="3475384" y="3126676"/>
            <a:ext cx="5252301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Comece por pontos positivos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29EA083-6571-1900-EE4F-3AABCD6372D8}"/>
              </a:ext>
            </a:extLst>
          </p:cNvPr>
          <p:cNvSpPr/>
          <p:nvPr/>
        </p:nvSpPr>
        <p:spPr>
          <a:xfrm>
            <a:off x="3475384" y="3539676"/>
            <a:ext cx="5252301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Saiba os momentos de fazer um intervalo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AD3DCC6-A247-F8D4-BC27-04BC5AF4EB9F}"/>
              </a:ext>
            </a:extLst>
          </p:cNvPr>
          <p:cNvSpPr/>
          <p:nvPr/>
        </p:nvSpPr>
        <p:spPr>
          <a:xfrm>
            <a:off x="3475383" y="3952676"/>
            <a:ext cx="5252301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Quando fizer o intervalo, faça o intervalo</a:t>
            </a:r>
          </a:p>
        </p:txBody>
      </p:sp>
      <p:pic>
        <p:nvPicPr>
          <p:cNvPr id="8" name="Picture 2" descr="LAS 5 MENTES DEL FUTURO | Mind Map">
            <a:extLst>
              <a:ext uri="{FF2B5EF4-FFF2-40B4-BE49-F238E27FC236}">
                <a16:creationId xmlns:a16="http://schemas.microsoft.com/office/drawing/2014/main" id="{A795EB21-2939-E13E-EED4-3C533C1C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6" y="2076293"/>
            <a:ext cx="1524019" cy="1519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17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/>
              <a:t>Mensagem final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585789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0" y="61125"/>
            <a:ext cx="9144000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/>
              <a:t>As funções cognitivas</a:t>
            </a:r>
            <a:endParaRPr b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-1" y="60950"/>
            <a:ext cx="7553093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 complexidade da cognição...</a:t>
            </a:r>
            <a:endParaRPr sz="2800" dirty="0"/>
          </a:p>
        </p:txBody>
      </p:sp>
      <p:pic>
        <p:nvPicPr>
          <p:cNvPr id="3" name="Picture 2" descr="Brain Anatomy: The 4 Lobes, Structures, and Functions">
            <a:extLst>
              <a:ext uri="{FF2B5EF4-FFF2-40B4-BE49-F238E27FC236}">
                <a16:creationId xmlns:a16="http://schemas.microsoft.com/office/drawing/2014/main" id="{7A94EAF2-4026-5A8A-EC30-267180A8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544" y="1583473"/>
            <a:ext cx="3052912" cy="244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A00C3069-6890-AFC6-07DD-A0E4D8062C39}"/>
              </a:ext>
            </a:extLst>
          </p:cNvPr>
          <p:cNvSpPr/>
          <p:nvPr/>
        </p:nvSpPr>
        <p:spPr>
          <a:xfrm>
            <a:off x="1375161" y="2751058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Memória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D74AFE0D-45D3-4F4E-271F-90364A11E016}"/>
              </a:ext>
            </a:extLst>
          </p:cNvPr>
          <p:cNvSpPr/>
          <p:nvPr/>
        </p:nvSpPr>
        <p:spPr>
          <a:xfrm>
            <a:off x="2160802" y="3660144"/>
            <a:ext cx="1769483" cy="510411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Percepção </a:t>
            </a:r>
            <a:r>
              <a:rPr lang="pt-BR" dirty="0" err="1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visoespacial</a:t>
            </a:r>
            <a:endParaRPr lang="pt-BR" dirty="0">
              <a:solidFill>
                <a:srgbClr val="4821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993C6E2-BEA0-19D4-A858-2F1CD608604B}"/>
              </a:ext>
            </a:extLst>
          </p:cNvPr>
          <p:cNvSpPr/>
          <p:nvPr/>
        </p:nvSpPr>
        <p:spPr>
          <a:xfrm>
            <a:off x="4887795" y="3733424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Linguagem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B1C59883-3DCF-AD8D-382C-6B5862F1E57C}"/>
              </a:ext>
            </a:extLst>
          </p:cNvPr>
          <p:cNvSpPr/>
          <p:nvPr/>
        </p:nvSpPr>
        <p:spPr>
          <a:xfrm>
            <a:off x="5783609" y="3054976"/>
            <a:ext cx="1769483" cy="531888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Comportamento</a:t>
            </a:r>
          </a:p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4F8B3B1-9206-F31D-3747-0153BFAEA087}"/>
              </a:ext>
            </a:extLst>
          </p:cNvPr>
          <p:cNvSpPr/>
          <p:nvPr/>
        </p:nvSpPr>
        <p:spPr>
          <a:xfrm>
            <a:off x="6098456" y="2355025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Praxia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9F483C6F-3751-486D-C482-75C7E72A28F6}"/>
              </a:ext>
            </a:extLst>
          </p:cNvPr>
          <p:cNvSpPr/>
          <p:nvPr/>
        </p:nvSpPr>
        <p:spPr>
          <a:xfrm>
            <a:off x="5783609" y="1676577"/>
            <a:ext cx="1769483" cy="363850"/>
          </a:xfrm>
          <a:prstGeom prst="roundRect">
            <a:avLst/>
          </a:prstGeom>
          <a:solidFill>
            <a:srgbClr val="E4EDB8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4821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Função executiva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936301AF-F391-A68B-C530-B3125CE2D8C1}"/>
              </a:ext>
            </a:extLst>
          </p:cNvPr>
          <p:cNvSpPr/>
          <p:nvPr/>
        </p:nvSpPr>
        <p:spPr>
          <a:xfrm>
            <a:off x="401445" y="1497443"/>
            <a:ext cx="2693650" cy="757092"/>
          </a:xfrm>
          <a:prstGeom prst="roundRect">
            <a:avLst/>
          </a:prstGeom>
          <a:solidFill>
            <a:srgbClr val="F17B24"/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26316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A atenção é a migalha de pão...</a:t>
            </a:r>
            <a:endParaRPr sz="2800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252EA231-2263-E5E1-0E97-629A9128FD37}"/>
              </a:ext>
            </a:extLst>
          </p:cNvPr>
          <p:cNvSpPr/>
          <p:nvPr/>
        </p:nvSpPr>
        <p:spPr>
          <a:xfrm>
            <a:off x="178262" y="1342040"/>
            <a:ext cx="8727845" cy="1579580"/>
          </a:xfrm>
          <a:prstGeom prst="roundRect">
            <a:avLst/>
          </a:prstGeom>
          <a:solidFill>
            <a:srgbClr val="ED1B53">
              <a:alpha val="50196"/>
            </a:srgbClr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“Pedro foi à padaria para comprar pão. Lá, muito distraído que é, gastou um bom tempo verificando a diferença de preço entre bolos e bolachas, entre salgados e biscoitos. Disso tudo, nada importava. Quando saiu da padaria, começou a chover. Molhou todo; molhou também o pão. Chegando em casa, só importava uma coisa: se não fosse distraído como era, o pão estava seco e sua mãe um pouco mais satisfeita.”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7DB6C90-F764-83AD-8D32-ABE50EE652A2}"/>
              </a:ext>
            </a:extLst>
          </p:cNvPr>
          <p:cNvSpPr/>
          <p:nvPr/>
        </p:nvSpPr>
        <p:spPr>
          <a:xfrm>
            <a:off x="208077" y="3176710"/>
            <a:ext cx="8727845" cy="628186"/>
          </a:xfrm>
          <a:prstGeom prst="roundRect">
            <a:avLst/>
          </a:prstGeom>
          <a:solidFill>
            <a:srgbClr val="ED1B53">
              <a:alpha val="50196"/>
            </a:srgbClr>
          </a:solidFill>
          <a:ln>
            <a:solidFill>
              <a:srgbClr val="4821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– 7 (repetir durante 5 vezes)</a:t>
            </a:r>
          </a:p>
        </p:txBody>
      </p:sp>
    </p:spTree>
    <p:extLst>
      <p:ext uri="{BB962C8B-B14F-4D97-AF65-F5344CB8AC3E}">
        <p14:creationId xmlns:p14="http://schemas.microsoft.com/office/powerpoint/2010/main" val="419175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-1" y="61125"/>
            <a:ext cx="9002751" cy="4647300"/>
          </a:xfrm>
          <a:prstGeom prst="rect">
            <a:avLst/>
          </a:prstGeom>
        </p:spPr>
        <p:txBody>
          <a:bodyPr spcFirstLastPara="1" wrap="square" lIns="720000" tIns="180000" rIns="720000" bIns="1800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0" dirty="0"/>
              <a:t>A atenção no nosso dia a dia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19937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Realização de tarefas</a:t>
            </a:r>
            <a:endParaRPr sz="2800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592CE5D-CA9B-E260-CCE7-C999CF104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317"/>
          <a:stretch/>
        </p:blipFill>
        <p:spPr>
          <a:xfrm>
            <a:off x="5687291" y="-58196"/>
            <a:ext cx="3456708" cy="4779371"/>
          </a:xfrm>
          <a:prstGeom prst="rect">
            <a:avLst/>
          </a:prstGeom>
        </p:spPr>
      </p:pic>
      <p:pic>
        <p:nvPicPr>
          <p:cNvPr id="1026" name="Picture 2" descr="Como fazer lista de compras e economizar no supermercado?">
            <a:extLst>
              <a:ext uri="{FF2B5EF4-FFF2-40B4-BE49-F238E27FC236}">
                <a16:creationId xmlns:a16="http://schemas.microsoft.com/office/drawing/2014/main" id="{C55D77A0-A07F-39CB-915D-57D4F5C6F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6652">
            <a:off x="406042" y="855821"/>
            <a:ext cx="2106537" cy="27410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Como manter sua agenda organizada com essas 3 dicas - Solução em ...">
            <a:extLst>
              <a:ext uri="{FF2B5EF4-FFF2-40B4-BE49-F238E27FC236}">
                <a16:creationId xmlns:a16="http://schemas.microsoft.com/office/drawing/2014/main" id="{EB9C78EE-FC00-3B25-624A-F982F059C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459">
            <a:off x="1707454" y="1988177"/>
            <a:ext cx="4198112" cy="24027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994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0" y="60950"/>
            <a:ext cx="7738946" cy="1026000"/>
          </a:xfrm>
          <a:prstGeom prst="rect">
            <a:avLst/>
          </a:prstGeom>
        </p:spPr>
        <p:txBody>
          <a:bodyPr spcFirstLastPara="1" wrap="square" lIns="52200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/>
              <a:t>Realização de tarefas</a:t>
            </a:r>
            <a:endParaRPr sz="2800" dirty="0"/>
          </a:p>
        </p:txBody>
      </p:sp>
      <p:pic>
        <p:nvPicPr>
          <p:cNvPr id="2050" name="Picture 2" descr="Trastornos de Ansiedad - Placeres">
            <a:extLst>
              <a:ext uri="{FF2B5EF4-FFF2-40B4-BE49-F238E27FC236}">
                <a16:creationId xmlns:a16="http://schemas.microsoft.com/office/drawing/2014/main" id="{AAFC1460-AE50-7151-1BFD-B87B1EA1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46846"/>
            <a:ext cx="59055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906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480</Words>
  <Application>Microsoft Office PowerPoint</Application>
  <PresentationFormat>Apresentação na tela (16:9)</PresentationFormat>
  <Paragraphs>79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Tahoma</vt:lpstr>
      <vt:lpstr>Arial</vt:lpstr>
      <vt:lpstr>Montserrat</vt:lpstr>
      <vt:lpstr>Montserrat Medium</vt:lpstr>
      <vt:lpstr>Simple Light</vt:lpstr>
      <vt:lpstr>ATENÇÃO CONCENTRAÇÃO E FOCO </vt:lpstr>
      <vt:lpstr>Davi Queiroz </vt:lpstr>
      <vt:lpstr>Apresentação do PowerPoint</vt:lpstr>
      <vt:lpstr>As funções cognitivas</vt:lpstr>
      <vt:lpstr>A complexidade da cognição...</vt:lpstr>
      <vt:lpstr>A atenção é a migalha de pão...</vt:lpstr>
      <vt:lpstr>A atenção no nosso dia a dia</vt:lpstr>
      <vt:lpstr>Realização de tarefas</vt:lpstr>
      <vt:lpstr>Realização de tarefas</vt:lpstr>
      <vt:lpstr>Transtornos associados a atenção</vt:lpstr>
      <vt:lpstr>Atenção e ansiedade</vt:lpstr>
      <vt:lpstr>Atenção e ansiedade</vt:lpstr>
      <vt:lpstr>Atenção e ansiedade</vt:lpstr>
      <vt:lpstr>Atenção e ansiedade</vt:lpstr>
      <vt:lpstr>Atenção e ansiedade</vt:lpstr>
      <vt:lpstr>Atenção e ansiedade</vt:lpstr>
      <vt:lpstr>Atenção e depressão</vt:lpstr>
      <vt:lpstr>Atenção e doenças carenciais</vt:lpstr>
      <vt:lpstr>Atenção e doenças carenciais</vt:lpstr>
      <vt:lpstr>Atenção e doenças metabólicas</vt:lpstr>
      <vt:lpstr>Atenção e doenças infecciosas</vt:lpstr>
      <vt:lpstr>Atenção e doenças infecciosas</vt:lpstr>
      <vt:lpstr>Transtorno do déficit de atenção com hiperatividade (TDAH)</vt:lpstr>
      <vt:lpstr>TDAH - Epidemiologia</vt:lpstr>
      <vt:lpstr>TDAH – Possíveis prejuízos na qualidade de vida</vt:lpstr>
      <vt:lpstr>TDAH – Possíveis prejuízos na qualidade de vida</vt:lpstr>
      <vt:lpstr>TDAH – Possíveis prejuízos na qualidade de vida</vt:lpstr>
      <vt:lpstr>TDAH – Possíveis prejuízos na qualidade de vida</vt:lpstr>
      <vt:lpstr>TDAH – Qual caminho seguir no tratamento?</vt:lpstr>
      <vt:lpstr>Como cuidar da minha concentração?</vt:lpstr>
      <vt:lpstr>Como lidar com uma mente cheia...</vt:lpstr>
      <vt:lpstr>Como lidar com uma mente cheia...</vt:lpstr>
      <vt:lpstr>Seu cérebro tem limite...</vt:lpstr>
      <vt:lpstr>O ambiente também influencia sua atenção...</vt:lpstr>
      <vt:lpstr>Concentração vs. estresse...</vt:lpstr>
      <vt:lpstr>Quando repensar...</vt:lpstr>
      <vt:lpstr>Treine a sua mente...</vt:lpstr>
      <vt:lpstr>Mensagem final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vida guardada em   MEMÓRIA</dc:title>
  <dc:creator>Ricardo</dc:creator>
  <cp:lastModifiedBy>Davi Queiroz</cp:lastModifiedBy>
  <cp:revision>5</cp:revision>
  <dcterms:modified xsi:type="dcterms:W3CDTF">2023-10-05T16:11:41Z</dcterms:modified>
</cp:coreProperties>
</file>