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"/>
            <a:ext cx="9144004" cy="5143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 txBox="1"/>
          <p:nvPr/>
        </p:nvSpPr>
        <p:spPr>
          <a:xfrm>
            <a:off x="1582984" y="2053498"/>
            <a:ext cx="55728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Gestão de Tempo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6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6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71;p15"/>
          <p:cNvSpPr txBox="1"/>
          <p:nvPr/>
        </p:nvSpPr>
        <p:spPr>
          <a:xfrm>
            <a:off x="2441842" y="206075"/>
            <a:ext cx="3046993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Resultados</a:t>
            </a:r>
          </a:p>
        </p:txBody>
      </p:sp>
      <p:sp>
        <p:nvSpPr>
          <p:cNvPr id="165" name="O que afeta a qualidade dos seus resultados?…"/>
          <p:cNvSpPr txBox="1"/>
          <p:nvPr/>
        </p:nvSpPr>
        <p:spPr>
          <a:xfrm>
            <a:off x="272125" y="1801953"/>
            <a:ext cx="7927433" cy="123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pPr>
            <a:r>
              <a:t>O que afeta a qualidade dos seus resultados?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Suas decisões.</a:t>
            </a:r>
          </a:p>
          <a:p>
            <a:pPr marL="631657" lvl="1" indent="-250657">
              <a:lnSpc>
                <a:spcPct val="120000"/>
              </a:lnSpc>
              <a:buSzPct val="100000"/>
              <a:buChar char="•"/>
              <a:defRPr sz="2500">
                <a:solidFill>
                  <a:srgbClr val="21166A"/>
                </a:solidFill>
              </a:defRPr>
            </a:pPr>
            <a:r>
              <a:t>Seu estado interno = sentimentos + padrão mental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6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6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7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7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Perde a Mãe aos 7 anos de idade"/>
          <p:cNvSpPr txBox="1"/>
          <p:nvPr/>
        </p:nvSpPr>
        <p:spPr>
          <a:xfrm>
            <a:off x="658158" y="1497687"/>
            <a:ext cx="3010616" cy="46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lvl1pPr>
          </a:lstStyle>
          <a:p>
            <a:r>
              <a:t> Perde a Mãe aos 7 anos de idade</a:t>
            </a:r>
          </a:p>
        </p:txBody>
      </p:sp>
      <p:sp>
        <p:nvSpPr>
          <p:cNvPr id="176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7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80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Perde a Mãe aos 7 anos de idade…"/>
          <p:cNvSpPr txBox="1"/>
          <p:nvPr/>
        </p:nvSpPr>
        <p:spPr>
          <a:xfrm>
            <a:off x="658158" y="1497687"/>
            <a:ext cx="3815125" cy="725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</p:txBody>
      </p:sp>
      <p:sp>
        <p:nvSpPr>
          <p:cNvPr id="182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8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8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erde a Mãe aos 7 anos de idade…"/>
          <p:cNvSpPr txBox="1"/>
          <p:nvPr/>
        </p:nvSpPr>
        <p:spPr>
          <a:xfrm>
            <a:off x="658158" y="1497687"/>
            <a:ext cx="3815125" cy="983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</p:txBody>
      </p:sp>
      <p:sp>
        <p:nvSpPr>
          <p:cNvPr id="188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9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9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erde a Mãe aos 7 anos de idade…"/>
          <p:cNvSpPr txBox="1"/>
          <p:nvPr/>
        </p:nvSpPr>
        <p:spPr>
          <a:xfrm>
            <a:off x="658158" y="1497687"/>
            <a:ext cx="5287129" cy="124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Protege seu dinheiro: enterra no lote ao lado e cria um mapa</a:t>
            </a:r>
          </a:p>
        </p:txBody>
      </p:sp>
      <p:sp>
        <p:nvSpPr>
          <p:cNvPr id="194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97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98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Perde a Mãe aos 7 anos de idade…"/>
          <p:cNvSpPr txBox="1"/>
          <p:nvPr/>
        </p:nvSpPr>
        <p:spPr>
          <a:xfrm>
            <a:off x="658158" y="1497687"/>
            <a:ext cx="5368519" cy="1498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Protege seu dinheiro: enterra no lote ao lado e cria um mapa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13 anos vira office-boy e depois de anos diretor de operações</a:t>
            </a:r>
          </a:p>
        </p:txBody>
      </p:sp>
      <p:sp>
        <p:nvSpPr>
          <p:cNvPr id="200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0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0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Perde a Mãe aos 7 anos de idade…"/>
          <p:cNvSpPr txBox="1"/>
          <p:nvPr/>
        </p:nvSpPr>
        <p:spPr>
          <a:xfrm>
            <a:off x="658158" y="1497687"/>
            <a:ext cx="5368519" cy="1756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Protege seu dinheiro: enterra no lote ao lado e cria um mapa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13 anos vira office-boy e depois de anos diretor de operações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Junta $ e compra um fusca, depois uma kombi.</a:t>
            </a:r>
          </a:p>
        </p:txBody>
      </p:sp>
      <p:sp>
        <p:nvSpPr>
          <p:cNvPr id="206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0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10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Perde a Mãe aos 7 anos de idade…"/>
          <p:cNvSpPr txBox="1"/>
          <p:nvPr/>
        </p:nvSpPr>
        <p:spPr>
          <a:xfrm>
            <a:off x="658158" y="1497687"/>
            <a:ext cx="5368519" cy="2014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Protege seu dinheiro: enterra no lote ao lado e cria um mapa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13 anos vira office-boy e depois de anos diretor de operações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Junta $ e compra um fusca, depois uma kombi.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Consegue comprar 2 caminhões para transporte</a:t>
            </a:r>
          </a:p>
        </p:txBody>
      </p:sp>
      <p:sp>
        <p:nvSpPr>
          <p:cNvPr id="212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1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1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Perde a Mãe aos 7 anos de idade…"/>
          <p:cNvSpPr txBox="1"/>
          <p:nvPr/>
        </p:nvSpPr>
        <p:spPr>
          <a:xfrm>
            <a:off x="658158" y="1497687"/>
            <a:ext cx="5368519" cy="227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Protege seu dinheiro: enterra no lote ao lado e cria um mapa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13 anos vira office-boy e depois de anos diretor de operações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Junta $ e compra um fusca, depois uma kombi.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Consegue comprar 2 caminhões para transporte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Caminhões se acidentam, sem seguro, e ficam destruídos</a:t>
            </a:r>
          </a:p>
        </p:txBody>
      </p:sp>
      <p:sp>
        <p:nvSpPr>
          <p:cNvPr id="218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13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14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Google Shape;63;p14"/>
          <p:cNvSpPr txBox="1"/>
          <p:nvPr/>
        </p:nvSpPr>
        <p:spPr>
          <a:xfrm>
            <a:off x="1350224" y="445025"/>
            <a:ext cx="5934602" cy="90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Gestão de Tempo</a:t>
            </a:r>
            <a:endParaRPr sz="30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2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2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Perde a Mãe aos 7 anos de idade…"/>
          <p:cNvSpPr txBox="1"/>
          <p:nvPr/>
        </p:nvSpPr>
        <p:spPr>
          <a:xfrm>
            <a:off x="658158" y="1497687"/>
            <a:ext cx="6123543" cy="227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Protege seu dinheiro: enterra no lote ao lado e cria um mapa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13 anos vira office-boy e depois de anos diretor de operações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Junta $ e compra um fusca, depois uma kombi.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Consegue comprar 2 caminhões para transporte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Caminhões se acidentam, sem seguro, e ficam destruídos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Início da JR Diesel (Faturamento anual estimado de R$50.000.000,00)</a:t>
            </a:r>
          </a:p>
        </p:txBody>
      </p:sp>
      <p:sp>
        <p:nvSpPr>
          <p:cNvPr id="224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27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28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Google Shape;71;p15"/>
          <p:cNvSpPr txBox="1"/>
          <p:nvPr/>
        </p:nvSpPr>
        <p:spPr>
          <a:xfrm>
            <a:off x="2007155" y="206075"/>
            <a:ext cx="3425550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lvl="1"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História Real</a:t>
            </a:r>
          </a:p>
        </p:txBody>
      </p:sp>
      <p:pic>
        <p:nvPicPr>
          <p:cNvPr id="230" name="Geraldo-Rufino-png-682x1024.png" descr="Geraldo-Rufino-png-682x1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08" y="831095"/>
            <a:ext cx="2401333" cy="360552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Perde a Mãe aos 7 anos de idade…"/>
          <p:cNvSpPr txBox="1"/>
          <p:nvPr/>
        </p:nvSpPr>
        <p:spPr>
          <a:xfrm>
            <a:off x="658158" y="1497687"/>
            <a:ext cx="6123543" cy="227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Perde a Mãe aos 7 anos de idade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Começa a catar latinha pra ganhar dinheiro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Seu Pai rouba seus economias pra beber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Protege seu dinheiro: enterra no lote ao lado e cria um mapa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13 anos vira office-boy e depois de anos diretor de operações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Junta $ e compra um fusca, depois uma kombi.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Consegue comprar 2 caminhões para transporte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Caminhões se acidentam, sem seguro, e ficam destruídos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500">
                <a:solidFill>
                  <a:srgbClr val="21166A"/>
                </a:solidFill>
              </a:defRPr>
            </a:pPr>
            <a:r>
              <a:t> Início da JR Diesel (Faturamento anual estimado de R$50.000.000,00)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3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3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Google Shape;71;p15"/>
          <p:cNvSpPr txBox="1"/>
          <p:nvPr/>
        </p:nvSpPr>
        <p:spPr>
          <a:xfrm>
            <a:off x="1305686" y="172969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3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40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Google Shape;71;p15"/>
          <p:cNvSpPr txBox="1"/>
          <p:nvPr/>
        </p:nvSpPr>
        <p:spPr>
          <a:xfrm>
            <a:off x="1305686" y="172969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pic>
        <p:nvPicPr>
          <p:cNvPr id="242" name="Screen Shot 2022-08-06 at 9.10.33 AM.png" descr="Screen Shot 2022-08-06 at 9.10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37" y="1332261"/>
            <a:ext cx="5419378" cy="1438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4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4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Google Shape;71;p15"/>
          <p:cNvSpPr txBox="1"/>
          <p:nvPr/>
        </p:nvSpPr>
        <p:spPr>
          <a:xfrm>
            <a:off x="1305686" y="172969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pic>
        <p:nvPicPr>
          <p:cNvPr id="248" name="Screen Shot 2022-08-06 at 8.38.07 AM.png" descr="Screen Shot 2022-08-06 at 8.38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6" y="2292047"/>
            <a:ext cx="2422873" cy="318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creen Shot 2022-08-06 at 8.38.59 AM.png" descr="Screen Shot 2022-08-06 at 8.38.5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06" y="1221951"/>
            <a:ext cx="2422873" cy="113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Screen Shot 2022-08-06 at 9.10.33 AM.png" descr="Screen Shot 2022-08-06 at 9.10.3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837" y="1332261"/>
            <a:ext cx="5419378" cy="1438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5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5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71;p15"/>
          <p:cNvSpPr txBox="1"/>
          <p:nvPr/>
        </p:nvSpPr>
        <p:spPr>
          <a:xfrm>
            <a:off x="1305686" y="172969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pic>
        <p:nvPicPr>
          <p:cNvPr id="256" name="Screen Shot 2022-08-06 at 8.38.07 AM.png" descr="Screen Shot 2022-08-06 at 8.38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6" y="2292047"/>
            <a:ext cx="2422873" cy="318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creen Shot 2022-08-06 at 8.38.30 AM.png" descr="Screen Shot 2022-08-06 at 8.38.3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93" y="3056183"/>
            <a:ext cx="3334552" cy="113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Screen Shot 2022-08-06 at 8.38.59 AM.png" descr="Screen Shot 2022-08-06 at 8.38.5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06" y="1221951"/>
            <a:ext cx="2422873" cy="113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Screen Shot 2022-08-06 at 9.10.33 AM.png" descr="Screen Shot 2022-08-06 at 9.10.3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837" y="1332261"/>
            <a:ext cx="5419378" cy="1438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6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6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Google Shape;71;p15"/>
          <p:cNvSpPr txBox="1"/>
          <p:nvPr/>
        </p:nvSpPr>
        <p:spPr>
          <a:xfrm>
            <a:off x="1305686" y="172969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pic>
        <p:nvPicPr>
          <p:cNvPr id="265" name="Screen Shot 2022-08-06 at 8.38.07 AM.png" descr="Screen Shot 2022-08-06 at 8.38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6" y="2292047"/>
            <a:ext cx="2422873" cy="318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Screen Shot 2022-08-06 at 8.38.30 AM.png" descr="Screen Shot 2022-08-06 at 8.38.3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93" y="3056183"/>
            <a:ext cx="3334552" cy="113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 Shot 2022-08-06 at 8.37.06 AM.png" descr="Screen Shot 2022-08-06 at 8.37.0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074" y="3085212"/>
            <a:ext cx="5314869" cy="1075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Screen Shot 2022-08-06 at 8.38.59 AM.png" descr="Screen Shot 2022-08-06 at 8.38.59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06" y="1221951"/>
            <a:ext cx="2422873" cy="113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Screen Shot 2022-08-06 at 9.10.33 AM.png" descr="Screen Shot 2022-08-06 at 9.10.33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837" y="1332261"/>
            <a:ext cx="5419378" cy="1438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72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7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275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78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79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281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282" name="Estratégicos"/>
          <p:cNvSpPr txBox="1"/>
          <p:nvPr/>
        </p:nvSpPr>
        <p:spPr>
          <a:xfrm>
            <a:off x="1202951" y="2123594"/>
            <a:ext cx="1533813" cy="577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800" b="1"/>
            </a:lvl1pPr>
          </a:lstStyle>
          <a:p>
            <a:r>
              <a:t> Estratégicos</a:t>
            </a:r>
          </a:p>
        </p:txBody>
      </p:sp>
      <p:pic>
        <p:nvPicPr>
          <p:cNvPr id="283" name="checklist.png" descr="checkl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120" y="1834340"/>
            <a:ext cx="2691379" cy="2691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86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87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289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290" name="Estratégicos…"/>
          <p:cNvSpPr txBox="1"/>
          <p:nvPr/>
        </p:nvSpPr>
        <p:spPr>
          <a:xfrm>
            <a:off x="1202951" y="2123594"/>
            <a:ext cx="4007882" cy="89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800" b="1"/>
            </a:lvl1pPr>
            <a:lvl2pPr marL="551447" indent="-170447">
              <a:lnSpc>
                <a:spcPct val="120000"/>
              </a:lnSpc>
              <a:buSzPct val="100000"/>
              <a:buChar char="•"/>
              <a:defRPr sz="1800"/>
            </a:lvl2pPr>
          </a:lstStyle>
          <a:p>
            <a:r>
              <a:t> Estratégicos</a:t>
            </a:r>
          </a:p>
          <a:p>
            <a:pPr lvl="1"/>
            <a:r>
              <a:t>Clareza dos resultados desejados</a:t>
            </a:r>
          </a:p>
        </p:txBody>
      </p:sp>
      <p:pic>
        <p:nvPicPr>
          <p:cNvPr id="291" name="checklist.png" descr="checkl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120" y="1834340"/>
            <a:ext cx="2691379" cy="2691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18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19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oogle Shape;63;p14"/>
          <p:cNvSpPr txBox="1"/>
          <p:nvPr/>
        </p:nvSpPr>
        <p:spPr>
          <a:xfrm>
            <a:off x="1350224" y="445025"/>
            <a:ext cx="5934602" cy="1270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Gestão de Tempo</a:t>
            </a:r>
            <a:br/>
            <a:r>
              <a:rPr sz="2100" b="0"/>
              <a:t>Como ganhar mais vida (Parte 2)</a:t>
            </a:r>
            <a:endParaRPr sz="30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94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95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297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298" name="Estratégicos…"/>
          <p:cNvSpPr txBox="1"/>
          <p:nvPr/>
        </p:nvSpPr>
        <p:spPr>
          <a:xfrm>
            <a:off x="1202951" y="2123594"/>
            <a:ext cx="4007882" cy="89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Estratégicos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Clareza dos resultados desejados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Follow up (check list)</a:t>
            </a:r>
          </a:p>
        </p:txBody>
      </p:sp>
      <p:pic>
        <p:nvPicPr>
          <p:cNvPr id="299" name="checklist.png" descr="checkl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120" y="1834340"/>
            <a:ext cx="2691379" cy="2691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02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0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05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06" name="Mentais"/>
          <p:cNvSpPr txBox="1"/>
          <p:nvPr/>
        </p:nvSpPr>
        <p:spPr>
          <a:xfrm>
            <a:off x="1471307" y="2093975"/>
            <a:ext cx="1012766" cy="577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800" b="1"/>
            </a:lvl1pPr>
          </a:lstStyle>
          <a:p>
            <a:r>
              <a:t> Mentais</a:t>
            </a:r>
          </a:p>
        </p:txBody>
      </p:sp>
      <p:pic>
        <p:nvPicPr>
          <p:cNvPr id="307" name="modelo mental.png" descr="modelo me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714" y="1775889"/>
            <a:ext cx="2893220" cy="2893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10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11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13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14" name="Mentais…"/>
          <p:cNvSpPr txBox="1"/>
          <p:nvPr/>
        </p:nvSpPr>
        <p:spPr>
          <a:xfrm>
            <a:off x="1471307" y="2093975"/>
            <a:ext cx="3423211" cy="89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800" b="1"/>
            </a:lvl1pPr>
            <a:lvl2pPr marL="551447" indent="-170447">
              <a:lnSpc>
                <a:spcPct val="120000"/>
              </a:lnSpc>
              <a:buSzPct val="100000"/>
              <a:buChar char="•"/>
              <a:defRPr sz="1800"/>
            </a:lvl2pPr>
          </a:lstStyle>
          <a:p>
            <a:r>
              <a:t> Mentais</a:t>
            </a:r>
          </a:p>
          <a:p>
            <a:pPr lvl="1"/>
            <a:r>
              <a:t>Padrão mental de “alpinista”</a:t>
            </a:r>
          </a:p>
        </p:txBody>
      </p:sp>
      <p:pic>
        <p:nvPicPr>
          <p:cNvPr id="315" name="modelo mental.png" descr="modelo me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714" y="1775889"/>
            <a:ext cx="2893220" cy="2893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18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19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21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22" name="Mentais…"/>
          <p:cNvSpPr txBox="1"/>
          <p:nvPr/>
        </p:nvSpPr>
        <p:spPr>
          <a:xfrm>
            <a:off x="1471307" y="2093975"/>
            <a:ext cx="3423211" cy="121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Mentais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Padrão mental de “alpinista”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Recursos mentais</a:t>
            </a:r>
          </a:p>
        </p:txBody>
      </p:sp>
      <p:pic>
        <p:nvPicPr>
          <p:cNvPr id="323" name="modelo mental.png" descr="modelo me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714" y="1775889"/>
            <a:ext cx="2893220" cy="2893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26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27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29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30" name="Mentais…"/>
          <p:cNvSpPr txBox="1"/>
          <p:nvPr/>
        </p:nvSpPr>
        <p:spPr>
          <a:xfrm>
            <a:off x="1471307" y="2093975"/>
            <a:ext cx="3423211" cy="1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Mentais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Padrão mental de “alpinista”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Recursos mentais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Peak Performance</a:t>
            </a:r>
          </a:p>
        </p:txBody>
      </p:sp>
      <p:pic>
        <p:nvPicPr>
          <p:cNvPr id="331" name="modelo mental.png" descr="modelo me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714" y="1775889"/>
            <a:ext cx="2893220" cy="2893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34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35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37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38" name="Mentais…"/>
          <p:cNvSpPr txBox="1"/>
          <p:nvPr/>
        </p:nvSpPr>
        <p:spPr>
          <a:xfrm>
            <a:off x="1471307" y="2093975"/>
            <a:ext cx="3423211" cy="1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Mentais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Padrão mental de “alpinista”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Recursos mentais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Peak Performance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Duvide das dúvidas</a:t>
            </a:r>
          </a:p>
        </p:txBody>
      </p:sp>
      <p:pic>
        <p:nvPicPr>
          <p:cNvPr id="339" name="modelo mental.png" descr="modelo me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714" y="1775889"/>
            <a:ext cx="2893220" cy="2893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42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4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45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46" name="Auto regulação"/>
          <p:cNvSpPr txBox="1"/>
          <p:nvPr/>
        </p:nvSpPr>
        <p:spPr>
          <a:xfrm>
            <a:off x="1361977" y="1910204"/>
            <a:ext cx="1817107" cy="577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800" b="1"/>
            </a:lvl1pPr>
          </a:lstStyle>
          <a:p>
            <a:r>
              <a:t> Auto regulação</a:t>
            </a:r>
          </a:p>
        </p:txBody>
      </p:sp>
      <p:pic>
        <p:nvPicPr>
          <p:cNvPr id="347" name="emotions.jpeg" descr="emotion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34" y="1910204"/>
            <a:ext cx="3746427" cy="2489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50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51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53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54" name="Auto regulação…"/>
          <p:cNvSpPr txBox="1"/>
          <p:nvPr/>
        </p:nvSpPr>
        <p:spPr>
          <a:xfrm>
            <a:off x="1361977" y="1910204"/>
            <a:ext cx="2521201" cy="89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800" b="1"/>
            </a:lvl1pPr>
            <a:lvl2pPr marL="551447" indent="-170447">
              <a:lnSpc>
                <a:spcPct val="120000"/>
              </a:lnSpc>
              <a:buSzPct val="100000"/>
              <a:buChar char="•"/>
              <a:defRPr sz="1800"/>
            </a:lvl2pPr>
          </a:lstStyle>
          <a:p>
            <a:r>
              <a:t> Auto regulação</a:t>
            </a:r>
          </a:p>
          <a:p>
            <a:pPr lvl="1"/>
            <a:r>
              <a:t>Identificar o padrão</a:t>
            </a:r>
          </a:p>
        </p:txBody>
      </p:sp>
      <p:pic>
        <p:nvPicPr>
          <p:cNvPr id="355" name="emotions.jpeg" descr="emotion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34" y="1910204"/>
            <a:ext cx="3746427" cy="2489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58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59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61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62" name="Auto regulação…"/>
          <p:cNvSpPr txBox="1"/>
          <p:nvPr/>
        </p:nvSpPr>
        <p:spPr>
          <a:xfrm>
            <a:off x="1361977" y="1910204"/>
            <a:ext cx="2521201" cy="121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Auto regulação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Identificar o padrão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Exercícios</a:t>
            </a:r>
          </a:p>
        </p:txBody>
      </p:sp>
      <p:pic>
        <p:nvPicPr>
          <p:cNvPr id="363" name="emotions.jpeg" descr="emotion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34" y="1910204"/>
            <a:ext cx="3746427" cy="2489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66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67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69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70" name="Auto regulação…"/>
          <p:cNvSpPr txBox="1"/>
          <p:nvPr/>
        </p:nvSpPr>
        <p:spPr>
          <a:xfrm>
            <a:off x="1361977" y="1910204"/>
            <a:ext cx="2634868" cy="1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Auto regulação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Identificar o padrão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Exercícios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“Conte as cores”</a:t>
            </a:r>
          </a:p>
        </p:txBody>
      </p:sp>
      <p:pic>
        <p:nvPicPr>
          <p:cNvPr id="371" name="emotions.jpeg" descr="emotion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34" y="1910204"/>
            <a:ext cx="3746427" cy="2489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7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23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24" name="Google Shape;78;p16" descr="Google Shape;7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79;p16"/>
          <p:cNvSpPr txBox="1"/>
          <p:nvPr/>
        </p:nvSpPr>
        <p:spPr>
          <a:xfrm>
            <a:off x="430128" y="99960"/>
            <a:ext cx="3395793" cy="12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Quem sou eu?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74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75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77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78" name="Auto regulação…"/>
          <p:cNvSpPr txBox="1"/>
          <p:nvPr/>
        </p:nvSpPr>
        <p:spPr>
          <a:xfrm>
            <a:off x="1361977" y="1910204"/>
            <a:ext cx="2634868" cy="185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Auto regulação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Identificar o padrão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Exercícios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“Conte as cores”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“Punho cerrado”</a:t>
            </a:r>
          </a:p>
        </p:txBody>
      </p:sp>
      <p:pic>
        <p:nvPicPr>
          <p:cNvPr id="379" name="emotions.jpeg" descr="emotion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34" y="1910204"/>
            <a:ext cx="3746427" cy="2489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82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8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Google Shape;71;p15"/>
          <p:cNvSpPr txBox="1"/>
          <p:nvPr/>
        </p:nvSpPr>
        <p:spPr>
          <a:xfrm>
            <a:off x="2140259" y="347850"/>
            <a:ext cx="486348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Ansiedade e Stress</a:t>
            </a:r>
          </a:p>
        </p:txBody>
      </p:sp>
      <p:sp>
        <p:nvSpPr>
          <p:cNvPr id="385" name="Estratégias para auto regulação"/>
          <p:cNvSpPr txBox="1"/>
          <p:nvPr/>
        </p:nvSpPr>
        <p:spPr>
          <a:xfrm>
            <a:off x="3125390" y="1083051"/>
            <a:ext cx="28932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FFFAFA"/>
                </a:solidFill>
              </a:defRPr>
            </a:lvl1pPr>
          </a:lstStyle>
          <a:p>
            <a:r>
              <a:t>Estratégias para auto regulação</a:t>
            </a:r>
          </a:p>
        </p:txBody>
      </p:sp>
      <p:sp>
        <p:nvSpPr>
          <p:cNvPr id="386" name="Auto regulação…"/>
          <p:cNvSpPr txBox="1"/>
          <p:nvPr/>
        </p:nvSpPr>
        <p:spPr>
          <a:xfrm>
            <a:off x="1361977" y="1910204"/>
            <a:ext cx="2634868" cy="2170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 b="1"/>
            </a:pPr>
            <a:r>
              <a:t> Auto regulação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Identificar o padrão</a:t>
            </a:r>
          </a:p>
          <a:p>
            <a:pPr marL="551447" lvl="1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Exercícios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“Conte as cores”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“Punho cerrado”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800"/>
            </a:pPr>
            <a:r>
              <a:t>“Dígito pressão”</a:t>
            </a:r>
          </a:p>
        </p:txBody>
      </p:sp>
      <p:pic>
        <p:nvPicPr>
          <p:cNvPr id="387" name="emotions.jpeg" descr="emotion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34" y="1910204"/>
            <a:ext cx="3746427" cy="2489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85;p1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90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91" name="Google Shape;87;p17" descr="Google Shape;87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7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28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29" name="Google Shape;78;p16" descr="Google Shape;7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Google Shape;79;p16"/>
          <p:cNvSpPr txBox="1"/>
          <p:nvPr/>
        </p:nvSpPr>
        <p:spPr>
          <a:xfrm>
            <a:off x="430128" y="99960"/>
            <a:ext cx="3395793" cy="12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Quem sou eu?</a:t>
            </a:r>
          </a:p>
        </p:txBody>
      </p:sp>
      <p:pic>
        <p:nvPicPr>
          <p:cNvPr id="131" name="IMG_3184.JPG" descr="IMG_3184.JPG"/>
          <p:cNvPicPr>
            <a:picLocks noChangeAspect="1"/>
          </p:cNvPicPr>
          <p:nvPr/>
        </p:nvPicPr>
        <p:blipFill>
          <a:blip r:embed="rId3"/>
          <a:srcRect l="620" t="838" r="7325" b="7107"/>
          <a:stretch>
            <a:fillRect/>
          </a:stretch>
        </p:blipFill>
        <p:spPr>
          <a:xfrm>
            <a:off x="4446754" y="1047353"/>
            <a:ext cx="4573098" cy="304873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oogle Shape;79;p16"/>
          <p:cNvSpPr txBox="1"/>
          <p:nvPr/>
        </p:nvSpPr>
        <p:spPr>
          <a:xfrm>
            <a:off x="4598254" y="147597"/>
            <a:ext cx="4270192" cy="116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5000"/>
              </a:lnSpc>
              <a:defRPr sz="3100" b="1">
                <a:solidFill>
                  <a:srgbClr val="8E8E8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Alexandre Junqueira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7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35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36" name="Google Shape;78;p16" descr="Google Shape;7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79;p16"/>
          <p:cNvSpPr txBox="1"/>
          <p:nvPr/>
        </p:nvSpPr>
        <p:spPr>
          <a:xfrm>
            <a:off x="430128" y="99960"/>
            <a:ext cx="3395793" cy="12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Quem sou eu?</a:t>
            </a:r>
          </a:p>
        </p:txBody>
      </p:sp>
      <p:sp>
        <p:nvSpPr>
          <p:cNvPr id="138" name="Google Shape;80;p16"/>
          <p:cNvSpPr txBox="1"/>
          <p:nvPr/>
        </p:nvSpPr>
        <p:spPr>
          <a:xfrm>
            <a:off x="313130" y="729439"/>
            <a:ext cx="3776094" cy="411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Practitioner in Neurolinguistic Programming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(NLP)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Master Practitioner in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Neurolinguistic Programming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(NLP)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Trainer in Neurolinguistic Programming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(NLP)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Life &amp; Executive Coaching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Unleash the Power Within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Ericksonian Hypnosis Training - Level 1 and 2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Strategic Coach®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CORE 100 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Date With Destiny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Leadership Coaching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Business Mastery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Strategic Coach®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CORE 200 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Ericksonian Hypnosis Training Specialization: Depression, Dissociation, and Attachment Disorder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Ericksonian Hypnosis Training Specialization: Conversational Trance And Group Hypnosis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Clinical Trauma Training And Systemic Healing Level 1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j-lt"/>
                <a:ea typeface="+mj-ea"/>
                <a:cs typeface="+mj-cs"/>
                <a:sym typeface="Helvetica"/>
              </a:rPr>
              <a:t>How To Deal With Loss, Grief And Mourning</a:t>
            </a:r>
            <a:endParaRPr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IMG_3184.JPG" descr="IMG_3184.JPG"/>
          <p:cNvPicPr>
            <a:picLocks noChangeAspect="1"/>
          </p:cNvPicPr>
          <p:nvPr/>
        </p:nvPicPr>
        <p:blipFill>
          <a:blip r:embed="rId3"/>
          <a:srcRect l="620" t="838" r="7325" b="7107"/>
          <a:stretch>
            <a:fillRect/>
          </a:stretch>
        </p:blipFill>
        <p:spPr>
          <a:xfrm>
            <a:off x="4446754" y="1047353"/>
            <a:ext cx="4573098" cy="304873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Google Shape;79;p16"/>
          <p:cNvSpPr txBox="1"/>
          <p:nvPr/>
        </p:nvSpPr>
        <p:spPr>
          <a:xfrm>
            <a:off x="4598254" y="147597"/>
            <a:ext cx="4270192" cy="116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5000"/>
              </a:lnSpc>
              <a:defRPr sz="3100" b="1">
                <a:solidFill>
                  <a:srgbClr val="8E8E8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Alexandre Junqueira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43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44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146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147" name="Exercício…"/>
          <p:cNvSpPr txBox="1"/>
          <p:nvPr/>
        </p:nvSpPr>
        <p:spPr>
          <a:xfrm>
            <a:off x="751570" y="1804725"/>
            <a:ext cx="8471571" cy="264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>
                <a:solidFill>
                  <a:srgbClr val="3B7C2A"/>
                </a:solidFill>
              </a:defRPr>
            </a:pPr>
            <a:r>
              <a:t>Exercício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1) Para a próxima semana, quais são meus principais objetivos? (Listar os grandes objetivos)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2) Por que eu quero/devo/preciso concluir esses objetivos? Qual será o impacto em meu trabalho e na </a:t>
            </a:r>
            <a:br/>
            <a:r>
              <a:t>minha vida? Como estarei me sentindo? Quais benefícios terei ao ser eficiente? Como serei visto pelo </a:t>
            </a:r>
            <a:br/>
            <a:r>
              <a:t>meu líder, pela minha família? O que poderei fazer com mais tempo livre? O que poderei fazer com mais</a:t>
            </a:r>
            <a:br/>
            <a:r>
              <a:t>tempo MENTAL?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3) Qual(is) tarefa(s) são mais urgentes? Qual(is) tarefa(s) causarão maior impacto positivo no meu trabalho</a:t>
            </a:r>
            <a:br/>
            <a:r>
              <a:t>e no meu resultado? 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4) É possível engolir um elefante?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5) Planejamento: ações claras e mensuráveis (Quais recursos precisarei para realizar essas tarefas)?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6) Ações Massivas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50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51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oogle Shape;71;p15"/>
          <p:cNvSpPr txBox="1"/>
          <p:nvPr/>
        </p:nvSpPr>
        <p:spPr>
          <a:xfrm>
            <a:off x="2441842" y="206075"/>
            <a:ext cx="3046993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Resultados</a:t>
            </a:r>
          </a:p>
        </p:txBody>
      </p:sp>
      <p:sp>
        <p:nvSpPr>
          <p:cNvPr id="153" name="O que afeta a qualidade dos seus resultados?"/>
          <p:cNvSpPr txBox="1"/>
          <p:nvPr/>
        </p:nvSpPr>
        <p:spPr>
          <a:xfrm>
            <a:off x="272125" y="1801953"/>
            <a:ext cx="7386427" cy="79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lvl1pPr>
          </a:lstStyle>
          <a:p>
            <a:r>
              <a:t>O que afeta a qualidade dos seus resultados?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56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57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71;p15"/>
          <p:cNvSpPr txBox="1"/>
          <p:nvPr/>
        </p:nvSpPr>
        <p:spPr>
          <a:xfrm>
            <a:off x="2441842" y="206075"/>
            <a:ext cx="3046993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Resultados</a:t>
            </a:r>
          </a:p>
        </p:txBody>
      </p:sp>
      <p:sp>
        <p:nvSpPr>
          <p:cNvPr id="159" name="O que afeta a qualidade dos seus resultados?…"/>
          <p:cNvSpPr txBox="1"/>
          <p:nvPr/>
        </p:nvSpPr>
        <p:spPr>
          <a:xfrm>
            <a:off x="272125" y="1801953"/>
            <a:ext cx="7386427" cy="123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pPr>
            <a:r>
              <a:t>O que afeta a qualidade dos seus resultados?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Suas decisões.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Apresentação na tela (16:9)</PresentationFormat>
  <Paragraphs>182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Helvetica</vt:lpstr>
      <vt:lpstr>Tahoma</vt:lpstr>
      <vt:lpstr>Times Roman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Nathan</dc:creator>
  <cp:lastModifiedBy>Nathan Roizenbruch</cp:lastModifiedBy>
  <cp:revision>1</cp:revision>
  <dcterms:modified xsi:type="dcterms:W3CDTF">2022-08-08T18:16:39Z</dcterms:modified>
</cp:coreProperties>
</file>