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3" r:id="rId6"/>
    <p:sldId id="260" r:id="rId7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96" y="1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74969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f8c1501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f8c1501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3f8c15015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3f8c15015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2008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3f8c1501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3f8c1501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09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3f8c1501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03f8c1501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8140" y="10"/>
            <a:ext cx="9144003" cy="514349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526671" y="1674055"/>
            <a:ext cx="5974380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 vida pode ser </a:t>
            </a:r>
            <a:r>
              <a:rPr lang="pt-BR" sz="4800" b="1" dirty="0" err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positHIVva</a:t>
            </a:r>
            <a:r>
              <a:rPr lang="pt-BR" sz="4800" b="1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sz="4800" b="1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257422" y="1"/>
            <a:ext cx="7139818" cy="1532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A vida pode ser positiva.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O antes e depois do Diagnóstico</a:t>
            </a:r>
            <a:endParaRPr sz="3200" dirty="0">
              <a:solidFill>
                <a:schemeClr val="bg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26" name="Picture 2" descr="Resultado de teste positivo de HIV - Foto de stock de AIDS royalty-f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422" y="1925955"/>
            <a:ext cx="6354836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136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1257422" y="1"/>
            <a:ext cx="7139818" cy="966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dirty="0">
                <a:solidFill>
                  <a:schemeClr val="bg1"/>
                </a:solidFill>
                <a:latin typeface="Tahoma"/>
                <a:ea typeface="Tahoma"/>
                <a:cs typeface="Tahoma"/>
                <a:sym typeface="Tahoma"/>
              </a:rPr>
              <a:t>A vida pode ser positiva.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BD223D8-6CD7-2671-9961-8DE50BE0A9A6}"/>
              </a:ext>
            </a:extLst>
          </p:cNvPr>
          <p:cNvSpPr txBox="1"/>
          <p:nvPr/>
        </p:nvSpPr>
        <p:spPr>
          <a:xfrm>
            <a:off x="311700" y="1912321"/>
            <a:ext cx="462827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Preconceito &amp; Discriminação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Família e filhos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Militância</a:t>
            </a:r>
          </a:p>
          <a:p>
            <a:pPr marL="285750" lvl="0" indent="-2857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Faculdade</a:t>
            </a:r>
          </a:p>
        </p:txBody>
      </p:sp>
      <p:pic>
        <p:nvPicPr>
          <p:cNvPr id="4" name="Picture 2" descr="Nenhuma descrição de foto disponível.">
            <a:extLst>
              <a:ext uri="{FF2B5EF4-FFF2-40B4-BE49-F238E27FC236}">
                <a16:creationId xmlns:a16="http://schemas.microsoft.com/office/drawing/2014/main" id="{B4E7147C-9768-3A4D-79E9-D5E925F52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975526"/>
            <a:ext cx="3606292" cy="367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92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243840" y="213360"/>
            <a:ext cx="3733800" cy="3939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solidFill>
                  <a:schemeClr val="tx1"/>
                </a:solidFill>
                <a:latin typeface="Tahoma"/>
                <a:ea typeface="Tahoma"/>
                <a:cs typeface="Tahoma"/>
                <a:sym typeface="Tahoma"/>
              </a:rPr>
              <a:t>Viver com HIV/Aids é possível, com preconceito não.</a:t>
            </a:r>
            <a:endParaRPr sz="4000" b="1" dirty="0">
              <a:solidFill>
                <a:schemeClr val="tx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" name="Google Shape;80;p16"/>
          <p:cNvSpPr txBox="1"/>
          <p:nvPr/>
        </p:nvSpPr>
        <p:spPr>
          <a:xfrm>
            <a:off x="603275" y="1152475"/>
            <a:ext cx="3217500" cy="104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5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endParaRPr sz="1000" dirty="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074" name="Picture 2" descr="Nenhuma descrição de foto disponível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81" y="136066"/>
            <a:ext cx="3337559" cy="236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Nenhuma descrição de foto disponível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37" y="2380699"/>
            <a:ext cx="2423163" cy="242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28588" y="1152475"/>
            <a:ext cx="3692187" cy="266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Obrigada!</a:t>
            </a:r>
          </a:p>
          <a:p>
            <a:pPr algn="ctr">
              <a:lnSpc>
                <a:spcPct val="150000"/>
              </a:lnSpc>
            </a:pPr>
            <a:endParaRPr lang="pt-B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Heliana Moura</a:t>
            </a:r>
          </a:p>
          <a:p>
            <a:pPr algn="ctr"/>
            <a:r>
              <a:rPr lang="pt-B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heliana1000@hotmail.com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97D22CCB-6755-A65D-81B5-8FEB996DE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066" y="335756"/>
            <a:ext cx="4022884" cy="4103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89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</Words>
  <Application>Microsoft Office PowerPoint</Application>
  <PresentationFormat>Apresentação na tela (16:9)</PresentationFormat>
  <Paragraphs>14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Tahoma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FIEL</dc:creator>
  <cp:lastModifiedBy>Gabriela MindSe</cp:lastModifiedBy>
  <cp:revision>9</cp:revision>
  <dcterms:modified xsi:type="dcterms:W3CDTF">2022-11-25T20:24:00Z</dcterms:modified>
</cp:coreProperties>
</file>