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62" r:id="rId4"/>
    <p:sldId id="259" r:id="rId5"/>
    <p:sldId id="263" r:id="rId6"/>
    <p:sldId id="260" r:id="rId7"/>
  </p:sldIdLst>
  <p:sldSz cx="9144000" cy="5143500" type="screen16x9"/>
  <p:notesSz cx="6858000" cy="9144000"/>
  <p:embeddedFontLst>
    <p:embeddedFont>
      <p:font typeface="Tahoma" panose="020B0604030504040204" pitchFamily="34" charset="0"/>
      <p:regular r:id="rId9"/>
      <p:bold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96" y="11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5749694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03f8c15015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03f8c15015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03f8c15015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03f8c15015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420082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03f8c15015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103f8c15015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03f8c15015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103f8c15015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709584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03f8c15015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03f8c15015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58140" y="10"/>
            <a:ext cx="9144003" cy="514349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526671" y="1674055"/>
            <a:ext cx="5974380" cy="1661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800" b="1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A vida pode ser </a:t>
            </a:r>
            <a:r>
              <a:rPr lang="pt-BR" sz="4800" b="1" dirty="0" err="1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positHIVva</a:t>
            </a:r>
            <a:r>
              <a:rPr lang="pt-BR" sz="4800" b="1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.</a:t>
            </a:r>
            <a:endParaRPr sz="4800" b="1" dirty="0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1257422" y="1"/>
            <a:ext cx="7139818" cy="1532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A vida pode ser positiva.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O antes e depois do Diagnóstico</a:t>
            </a:r>
            <a:endParaRPr sz="3200" dirty="0">
              <a:solidFill>
                <a:schemeClr val="bg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1026" name="Picture 2" descr="Resultado de teste positivo de HIV - Foto de stock de AIDS royalty-fre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422" y="1925955"/>
            <a:ext cx="6354836" cy="253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9136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1257422" y="1"/>
            <a:ext cx="7139818" cy="966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A vida pode ser positiva.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BD223D8-6CD7-2671-9961-8DE50BE0A9A6}"/>
              </a:ext>
            </a:extLst>
          </p:cNvPr>
          <p:cNvSpPr txBox="1"/>
          <p:nvPr/>
        </p:nvSpPr>
        <p:spPr>
          <a:xfrm>
            <a:off x="311700" y="1912321"/>
            <a:ext cx="4628270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Preconceito &amp; Discriminação</a:t>
            </a:r>
          </a:p>
          <a:p>
            <a:pPr marL="285750" lvl="0" indent="-2857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Família e filhos</a:t>
            </a:r>
          </a:p>
          <a:p>
            <a:pPr marL="285750" lvl="0" indent="-2857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Militância</a:t>
            </a:r>
          </a:p>
          <a:p>
            <a:pPr marL="285750" lvl="0" indent="-285750" algn="l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Faculdade</a:t>
            </a:r>
          </a:p>
        </p:txBody>
      </p:sp>
      <p:pic>
        <p:nvPicPr>
          <p:cNvPr id="4" name="Picture 2" descr="Nenhuma descrição de foto disponível.">
            <a:extLst>
              <a:ext uri="{FF2B5EF4-FFF2-40B4-BE49-F238E27FC236}">
                <a16:creationId xmlns:a16="http://schemas.microsoft.com/office/drawing/2014/main" id="{B4E7147C-9768-3A4D-79E9-D5E925F52F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588" y="975526"/>
            <a:ext cx="3606292" cy="3674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8920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/>
        </p:nvSpPr>
        <p:spPr>
          <a:xfrm>
            <a:off x="243840" y="213360"/>
            <a:ext cx="3733800" cy="3939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dirty="0">
                <a:solidFill>
                  <a:schemeClr val="tx1"/>
                </a:solidFill>
                <a:latin typeface="Tahoma"/>
                <a:ea typeface="Tahoma"/>
                <a:cs typeface="Tahoma"/>
                <a:sym typeface="Tahoma"/>
              </a:rPr>
              <a:t>Viver com HIV/Aids é possível, com preconceito não.</a:t>
            </a:r>
            <a:endParaRPr sz="4000" b="1" dirty="0">
              <a:solidFill>
                <a:schemeClr val="tx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0" name="Google Shape;80;p16"/>
          <p:cNvSpPr txBox="1"/>
          <p:nvPr/>
        </p:nvSpPr>
        <p:spPr>
          <a:xfrm>
            <a:off x="603275" y="1152475"/>
            <a:ext cx="3217500" cy="1044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endParaRPr sz="1050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endParaRPr sz="1000" dirty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3074" name="Picture 2" descr="Nenhuma descrição de foto disponível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7681" y="136066"/>
            <a:ext cx="3337559" cy="2366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Nenhuma descrição de foto disponível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0837" y="2380699"/>
            <a:ext cx="2423163" cy="2423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6"/>
          <p:cNvSpPr txBox="1"/>
          <p:nvPr/>
        </p:nvSpPr>
        <p:spPr>
          <a:xfrm>
            <a:off x="128588" y="1152475"/>
            <a:ext cx="3692187" cy="2662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5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Obrigada!</a:t>
            </a:r>
          </a:p>
          <a:p>
            <a:pPr algn="ctr">
              <a:lnSpc>
                <a:spcPct val="150000"/>
              </a:lnSpc>
            </a:pPr>
            <a:endParaRPr lang="pt-BR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pt-B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Heliana Moura</a:t>
            </a:r>
          </a:p>
          <a:p>
            <a:pPr algn="ctr"/>
            <a:r>
              <a:rPr lang="pt-B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heliana1000@hotmail.com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97D22CCB-6755-A65D-81B5-8FEB996DEF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1066" y="335756"/>
            <a:ext cx="4022884" cy="4103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6898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86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53</Words>
  <Application>Microsoft Office PowerPoint</Application>
  <PresentationFormat>Apresentação na tela (16:9)</PresentationFormat>
  <Paragraphs>14</Paragraphs>
  <Slides>6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9" baseType="lpstr">
      <vt:lpstr>Arial</vt:lpstr>
      <vt:lpstr>Tahoma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FIEL</dc:creator>
  <cp:lastModifiedBy>Gabriela MindSe</cp:lastModifiedBy>
  <cp:revision>9</cp:revision>
  <dcterms:modified xsi:type="dcterms:W3CDTF">2022-11-25T20:24:00Z</dcterms:modified>
</cp:coreProperties>
</file>