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7772400" cx="10058400"/>
  <p:notesSz cx="10058400" cy="7772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jA3iQ6DZGLUiY2/TBuxq1vWtD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/>
          <p:nvPr>
            <p:ph type="title"/>
          </p:nvPr>
        </p:nvSpPr>
        <p:spPr>
          <a:xfrm>
            <a:off x="1495933" y="3623564"/>
            <a:ext cx="7066533" cy="1855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rgbClr val="BDD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1495933" y="3623564"/>
            <a:ext cx="7066533" cy="1855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rgbClr val="BDD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1128395" y="1941068"/>
            <a:ext cx="7801609" cy="4358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subTitle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1495933" y="3623564"/>
            <a:ext cx="7066533" cy="1855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rgbClr val="BDD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" y="457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4"/>
          <p:cNvSpPr txBox="1"/>
          <p:nvPr>
            <p:ph type="title"/>
          </p:nvPr>
        </p:nvSpPr>
        <p:spPr>
          <a:xfrm>
            <a:off x="1495933" y="3623564"/>
            <a:ext cx="7066533" cy="1855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BDD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4"/>
          <p:cNvSpPr txBox="1"/>
          <p:nvPr>
            <p:ph idx="1" type="body"/>
          </p:nvPr>
        </p:nvSpPr>
        <p:spPr>
          <a:xfrm>
            <a:off x="1128395" y="1941068"/>
            <a:ext cx="7801609" cy="4358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Relationship Id="rId4" Type="http://schemas.openxmlformats.org/officeDocument/2006/relationships/image" Target="../media/image21.jpg"/><Relationship Id="rId5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5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5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Relationship Id="rId4" Type="http://schemas.openxmlformats.org/officeDocument/2006/relationships/image" Target="../media/image6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2.png"/><Relationship Id="rId4" Type="http://schemas.openxmlformats.org/officeDocument/2006/relationships/image" Target="../media/image6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9.png"/><Relationship Id="rId4" Type="http://schemas.openxmlformats.org/officeDocument/2006/relationships/image" Target="../media/image21.jpg"/><Relationship Id="rId5" Type="http://schemas.openxmlformats.org/officeDocument/2006/relationships/image" Target="../media/image5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8.png"/><Relationship Id="rId4" Type="http://schemas.openxmlformats.org/officeDocument/2006/relationships/image" Target="../media/image21.jpg"/><Relationship Id="rId5" Type="http://schemas.openxmlformats.org/officeDocument/2006/relationships/image" Target="../media/image6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1.png"/><Relationship Id="rId4" Type="http://schemas.openxmlformats.org/officeDocument/2006/relationships/image" Target="../media/image21.jpg"/><Relationship Id="rId5" Type="http://schemas.openxmlformats.org/officeDocument/2006/relationships/image" Target="../media/image6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9.jpg"/><Relationship Id="rId5" Type="http://schemas.openxmlformats.org/officeDocument/2006/relationships/image" Target="../media/image4.jpg"/><Relationship Id="rId6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5.png"/><Relationship Id="rId4" Type="http://schemas.openxmlformats.org/officeDocument/2006/relationships/image" Target="../media/image21.jpg"/><Relationship Id="rId5" Type="http://schemas.openxmlformats.org/officeDocument/2006/relationships/image" Target="../media/image7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4.png"/><Relationship Id="rId4" Type="http://schemas.openxmlformats.org/officeDocument/2006/relationships/image" Target="../media/image21.jpg"/><Relationship Id="rId5" Type="http://schemas.openxmlformats.org/officeDocument/2006/relationships/image" Target="../media/image7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9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5.jpg"/><Relationship Id="rId7" Type="http://schemas.openxmlformats.org/officeDocument/2006/relationships/image" Target="../media/image7.jpg"/><Relationship Id="rId8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10" Type="http://schemas.openxmlformats.org/officeDocument/2006/relationships/image" Target="../media/image27.jpg"/><Relationship Id="rId9" Type="http://schemas.openxmlformats.org/officeDocument/2006/relationships/image" Target="../media/image24.jpg"/><Relationship Id="rId5" Type="http://schemas.openxmlformats.org/officeDocument/2006/relationships/image" Target="../media/image18.jpg"/><Relationship Id="rId6" Type="http://schemas.openxmlformats.org/officeDocument/2006/relationships/image" Target="../media/image15.jpg"/><Relationship Id="rId7" Type="http://schemas.openxmlformats.org/officeDocument/2006/relationships/image" Target="../media/image9.jpg"/><Relationship Id="rId8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34.jpg"/><Relationship Id="rId8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1.jpg"/><Relationship Id="rId5" Type="http://schemas.openxmlformats.org/officeDocument/2006/relationships/image" Target="../media/image28.jpg"/><Relationship Id="rId6" Type="http://schemas.openxmlformats.org/officeDocument/2006/relationships/image" Target="../media/image33.jpg"/><Relationship Id="rId7" Type="http://schemas.openxmlformats.org/officeDocument/2006/relationships/image" Target="../media/image30.jpg"/><Relationship Id="rId8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21.jpg"/><Relationship Id="rId5" Type="http://schemas.openxmlformats.org/officeDocument/2006/relationships/image" Target="../media/image35.jpg"/><Relationship Id="rId6" Type="http://schemas.openxmlformats.org/officeDocument/2006/relationships/image" Target="../media/image46.jpg"/><Relationship Id="rId7" Type="http://schemas.openxmlformats.org/officeDocument/2006/relationships/image" Target="../media/image4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37.jpg"/><Relationship Id="rId10" Type="http://schemas.openxmlformats.org/officeDocument/2006/relationships/image" Target="../media/image38.jpg"/><Relationship Id="rId9" Type="http://schemas.openxmlformats.org/officeDocument/2006/relationships/image" Target="../media/image47.jpg"/><Relationship Id="rId5" Type="http://schemas.openxmlformats.org/officeDocument/2006/relationships/image" Target="../media/image21.jpg"/><Relationship Id="rId6" Type="http://schemas.openxmlformats.org/officeDocument/2006/relationships/image" Target="../media/image40.png"/><Relationship Id="rId7" Type="http://schemas.openxmlformats.org/officeDocument/2006/relationships/image" Target="../media/image48.png"/><Relationship Id="rId8" Type="http://schemas.openxmlformats.org/officeDocument/2006/relationships/image" Target="../media/image3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53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45" name="Google Shape;4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45720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3047" y="6263640"/>
              <a:ext cx="1728216" cy="8046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Google Shape;47;p1"/>
          <p:cNvSpPr txBox="1"/>
          <p:nvPr>
            <p:ph type="title"/>
          </p:nvPr>
        </p:nvSpPr>
        <p:spPr>
          <a:xfrm>
            <a:off x="990600" y="1676400"/>
            <a:ext cx="8153400" cy="2782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/>
              <a:t>Alimentação saudável e dicas para mantê-la em eventos, viagens e féria</a:t>
            </a:r>
            <a:r>
              <a:rPr lang="en-US" sz="6000"/>
              <a:t>s.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>
            <p:ph type="title"/>
          </p:nvPr>
        </p:nvSpPr>
        <p:spPr>
          <a:xfrm>
            <a:off x="859027" y="819404"/>
            <a:ext cx="444627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Lanches saudáveis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770379" y="1892300"/>
            <a:ext cx="5319395" cy="2709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Planejamento e organização 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5336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São as chaves para comer de  forma mais saudável e gastar  menos.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>
            <p:ph type="title"/>
          </p:nvPr>
        </p:nvSpPr>
        <p:spPr>
          <a:xfrm>
            <a:off x="859027" y="819404"/>
            <a:ext cx="4446270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Lanches saudáveis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696" y="259080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696" y="3383279"/>
            <a:ext cx="762000" cy="145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696" y="4895088"/>
            <a:ext cx="762000" cy="73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696" y="5687567"/>
            <a:ext cx="762000" cy="7376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>
            <p:ph idx="1" type="body"/>
          </p:nvPr>
        </p:nvSpPr>
        <p:spPr>
          <a:xfrm>
            <a:off x="1128395" y="1941068"/>
            <a:ext cx="7801609" cy="4358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654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Prefira frutas que possam ser consumidas inteiras;</a:t>
            </a:r>
            <a:endParaRPr/>
          </a:p>
          <a:p>
            <a:pPr indent="-73660" lvl="0" marL="827405" marR="1085215" rtl="0" algn="l">
              <a:lnSpc>
                <a:spcPct val="1857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/>
              <a:t>Frutas secas, desidratadas ou oleaginosas;  Bolos, pães e biscoitos feitos em casa;</a:t>
            </a:r>
            <a:endParaRPr/>
          </a:p>
          <a:p>
            <a:pPr indent="0" lvl="0" marL="827405" marR="1835785" rtl="0" algn="l">
              <a:lnSpc>
                <a:spcPct val="177100"/>
              </a:lnSpc>
              <a:spcBef>
                <a:spcPts val="290"/>
              </a:spcBef>
              <a:spcAft>
                <a:spcPts val="0"/>
              </a:spcAft>
              <a:buNone/>
            </a:pPr>
            <a:r>
              <a:rPr lang="en-US"/>
              <a:t>Sanduíche com recheios mais leves;  Prefira água, sucos a refrigerantes;  Façam combinações equilibradas.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/>
          <p:nvPr>
            <p:ph type="title"/>
          </p:nvPr>
        </p:nvSpPr>
        <p:spPr>
          <a:xfrm>
            <a:off x="859027" y="819404"/>
            <a:ext cx="71151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Lanches saudáveis - sugestões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2327" y="1655064"/>
            <a:ext cx="6254496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/>
          <p:nvPr>
            <p:ph type="title"/>
          </p:nvPr>
        </p:nvSpPr>
        <p:spPr>
          <a:xfrm>
            <a:off x="859027" y="819404"/>
            <a:ext cx="71151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Lanches saudáveis - sugestões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5583" y="1600200"/>
            <a:ext cx="5977128" cy="4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 txBox="1"/>
          <p:nvPr>
            <p:ph type="title"/>
          </p:nvPr>
        </p:nvSpPr>
        <p:spPr>
          <a:xfrm>
            <a:off x="859027" y="819404"/>
            <a:ext cx="71151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Lanches saudáveis - sugestões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5920" y="1591055"/>
            <a:ext cx="6839711" cy="464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"/>
          <p:cNvSpPr txBox="1"/>
          <p:nvPr>
            <p:ph type="title"/>
          </p:nvPr>
        </p:nvSpPr>
        <p:spPr>
          <a:xfrm>
            <a:off x="859027" y="819404"/>
            <a:ext cx="711517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Lanches saudáveis - sugestões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4039" y="2334767"/>
            <a:ext cx="6373368" cy="310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>
            <p:ph type="title"/>
          </p:nvPr>
        </p:nvSpPr>
        <p:spPr>
          <a:xfrm>
            <a:off x="859026" y="819404"/>
            <a:ext cx="6303773" cy="68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</a:rPr>
              <a:t>Festas de final de ano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/>
          <p:nvPr>
            <p:ph idx="1" type="body"/>
          </p:nvPr>
        </p:nvSpPr>
        <p:spPr>
          <a:xfrm>
            <a:off x="1128395" y="1941068"/>
            <a:ext cx="7801609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654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Você pode comer de tudo, mas não tudo!</a:t>
            </a:r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800" y="2819400"/>
            <a:ext cx="3800475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>
            <p:ph type="title"/>
          </p:nvPr>
        </p:nvSpPr>
        <p:spPr>
          <a:xfrm>
            <a:off x="859026" y="819404"/>
            <a:ext cx="6303773" cy="68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</a:rPr>
              <a:t>Dicas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652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259080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696" y="3383279"/>
            <a:ext cx="762000" cy="145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105400"/>
            <a:ext cx="762000" cy="73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943600"/>
            <a:ext cx="762000" cy="73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 txBox="1"/>
          <p:nvPr>
            <p:ph idx="1" type="body"/>
          </p:nvPr>
        </p:nvSpPr>
        <p:spPr>
          <a:xfrm>
            <a:off x="1128395" y="1941068"/>
            <a:ext cx="7801609" cy="576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654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Foque no agora.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 Exceção não define uma regra.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 Não faça restrições prévias excessivas.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Planejamento é importante.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Não esqueça de se hidratar.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Faça escolhas conscientes. 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>
            <p:ph type="title"/>
          </p:nvPr>
        </p:nvSpPr>
        <p:spPr>
          <a:xfrm>
            <a:off x="859026" y="819404"/>
            <a:ext cx="6303773" cy="68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</a:rPr>
              <a:t>Dicas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175260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259080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696" y="3383279"/>
            <a:ext cx="762000" cy="145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105400"/>
            <a:ext cx="762000" cy="73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 txBox="1"/>
          <p:nvPr>
            <p:ph idx="1" type="body"/>
          </p:nvPr>
        </p:nvSpPr>
        <p:spPr>
          <a:xfrm>
            <a:off x="1128395" y="1941068"/>
            <a:ext cx="7801609" cy="488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654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Não coma alimentos que você come o ano inteiro.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 Equilibre o que você vai comer nos dois dias.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Alimente-se bem durante o dia.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Aprenda a dizer não.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Evite Jejum prolongado.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Não abandone sua rotina de exercícios físicos.</a:t>
            </a:r>
            <a:endParaRPr/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6019800"/>
            <a:ext cx="762000" cy="73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>
            <p:ph type="title"/>
          </p:nvPr>
        </p:nvSpPr>
        <p:spPr>
          <a:xfrm>
            <a:off x="859026" y="819404"/>
            <a:ext cx="6303773" cy="68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</a:rPr>
              <a:t>Dicas – Bebidas alcoólicas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1981200"/>
            <a:ext cx="8391769" cy="36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/>
          <p:nvPr/>
        </p:nvSpPr>
        <p:spPr>
          <a:xfrm>
            <a:off x="990600" y="5715000"/>
            <a:ext cx="655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Segundo a Organização Mundial da Saúde (OMS) não existe um padrão de consumo de álcool que seja absolutamente seguro.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>
            <p:ph type="title"/>
          </p:nvPr>
        </p:nvSpPr>
        <p:spPr>
          <a:xfrm>
            <a:off x="859027" y="819404"/>
            <a:ext cx="528129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672844" y="1892300"/>
            <a:ext cx="5890895" cy="28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é?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4" lvl="0" marL="213359" marR="5080" rtl="0" algn="l">
              <a:lnSpc>
                <a:spcPct val="290312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Qualidade x Quantidade  Macronutrientes x Micronutrientes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696" y="2950464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6590" y="4032503"/>
            <a:ext cx="762000" cy="73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 txBox="1"/>
          <p:nvPr>
            <p:ph type="title"/>
          </p:nvPr>
        </p:nvSpPr>
        <p:spPr>
          <a:xfrm>
            <a:off x="859026" y="819404"/>
            <a:ext cx="7294374" cy="68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</a:rPr>
              <a:t>Não tire férias de você!</a:t>
            </a:r>
            <a:endParaRPr b="1" sz="4400">
              <a:solidFill>
                <a:srgbClr val="006868"/>
              </a:solidFill>
            </a:endParaRPr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2286000"/>
            <a:ext cx="4171950" cy="356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1"/>
          <p:cNvSpPr txBox="1"/>
          <p:nvPr>
            <p:ph type="title"/>
          </p:nvPr>
        </p:nvSpPr>
        <p:spPr>
          <a:xfrm>
            <a:off x="859026" y="819404"/>
            <a:ext cx="6303773" cy="68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</a:rPr>
              <a:t>Petiscos saudáveis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652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259080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696" y="3383279"/>
            <a:ext cx="762000" cy="145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105400"/>
            <a:ext cx="762000" cy="73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943600"/>
            <a:ext cx="762000" cy="73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128395" y="1941068"/>
            <a:ext cx="7801609" cy="6212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654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Ovos de codorna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 Azeitonas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 Amendoim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Castanhas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Palmito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Milho cozido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/>
          <p:nvPr>
            <p:ph type="title"/>
          </p:nvPr>
        </p:nvSpPr>
        <p:spPr>
          <a:xfrm>
            <a:off x="859026" y="819404"/>
            <a:ext cx="6303773" cy="68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</a:rPr>
              <a:t>Petiscos saudáveis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652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259080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696" y="3383279"/>
            <a:ext cx="762000" cy="145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105400"/>
            <a:ext cx="762000" cy="73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 txBox="1"/>
          <p:nvPr>
            <p:ph idx="1" type="body"/>
          </p:nvPr>
        </p:nvSpPr>
        <p:spPr>
          <a:xfrm>
            <a:off x="1128395" y="1941068"/>
            <a:ext cx="7801609" cy="5768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654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Pipoca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 Espetinho de tomate com queijo e  manjericão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 Sementes de abóboras tostadas,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Tomatinho com mussarela de búfala.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/>
              <a:t>Snack de grão de bico</a:t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540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3"/>
          <p:cNvGrpSpPr/>
          <p:nvPr/>
        </p:nvGrpSpPr>
        <p:grpSpPr>
          <a:xfrm>
            <a:off x="457200" y="457200"/>
            <a:ext cx="9144000" cy="6858000"/>
            <a:chOff x="457200" y="457200"/>
            <a:chExt cx="9144000" cy="6858000"/>
          </a:xfrm>
        </p:grpSpPr>
        <p:pic>
          <p:nvPicPr>
            <p:cNvPr id="280" name="Google Shape;28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45720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6847" y="5864352"/>
              <a:ext cx="2590800" cy="12070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23"/>
          <p:cNvSpPr txBox="1"/>
          <p:nvPr>
            <p:ph type="title"/>
          </p:nvPr>
        </p:nvSpPr>
        <p:spPr>
          <a:xfrm>
            <a:off x="1495933" y="3623564"/>
            <a:ext cx="7066533" cy="1855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8509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Unimed BH agradece e deseja a  todos um excelente dia</a:t>
            </a:r>
            <a:endParaRPr/>
          </a:p>
          <a:p>
            <a:pPr indent="0" lvl="0" marL="1943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 muita saúde e bem-estar!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>
            <p:ph type="title"/>
          </p:nvPr>
        </p:nvSpPr>
        <p:spPr>
          <a:xfrm>
            <a:off x="859027" y="819404"/>
            <a:ext cx="524954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1770379" y="1892300"/>
            <a:ext cx="3041650" cy="165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Macronutrientes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b="0" i="0" sz="44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296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Carboidratos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9176" y="2807207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4172711"/>
            <a:ext cx="2258568" cy="1438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3"/>
          <p:cNvGrpSpPr/>
          <p:nvPr/>
        </p:nvGrpSpPr>
        <p:grpSpPr>
          <a:xfrm>
            <a:off x="2816351" y="4029455"/>
            <a:ext cx="6784848" cy="1658112"/>
            <a:chOff x="2816351" y="4029455"/>
            <a:chExt cx="6784848" cy="1658112"/>
          </a:xfrm>
        </p:grpSpPr>
        <p:pic>
          <p:nvPicPr>
            <p:cNvPr id="69" name="Google Shape;69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16351" y="4172711"/>
              <a:ext cx="2322576" cy="1438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02351" y="4102607"/>
              <a:ext cx="2304288" cy="1566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315199" y="4029455"/>
              <a:ext cx="2286000" cy="16581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/>
          <p:nvPr>
            <p:ph type="title"/>
          </p:nvPr>
        </p:nvSpPr>
        <p:spPr>
          <a:xfrm>
            <a:off x="859027" y="819404"/>
            <a:ext cx="524954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1770379" y="1892300"/>
            <a:ext cx="2685415" cy="165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Macronutrientes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b="0" i="0" sz="44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296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Proteínas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2327" y="2807207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9000" y="1941576"/>
            <a:ext cx="2362200" cy="170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52943" y="3742944"/>
            <a:ext cx="1828800" cy="161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95144" y="5327903"/>
            <a:ext cx="2255520" cy="161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42688" y="5254752"/>
            <a:ext cx="257251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7200" y="5401055"/>
            <a:ext cx="1694688" cy="151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 txBox="1"/>
          <p:nvPr>
            <p:ph type="title"/>
          </p:nvPr>
        </p:nvSpPr>
        <p:spPr>
          <a:xfrm>
            <a:off x="859027" y="819404"/>
            <a:ext cx="524954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1770379" y="1892300"/>
            <a:ext cx="2685415" cy="165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Macronutrientes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b="0" i="0" sz="44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296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Lipídeos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2327" y="2807207"/>
            <a:ext cx="762000" cy="737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5"/>
          <p:cNvGrpSpPr/>
          <p:nvPr/>
        </p:nvGrpSpPr>
        <p:grpSpPr>
          <a:xfrm>
            <a:off x="457200" y="4102608"/>
            <a:ext cx="9144000" cy="2197607"/>
            <a:chOff x="457200" y="4102608"/>
            <a:chExt cx="9144000" cy="2197607"/>
          </a:xfrm>
        </p:grpSpPr>
        <p:pic>
          <p:nvPicPr>
            <p:cNvPr id="96" name="Google Shape;9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7200" y="4175760"/>
              <a:ext cx="1895856" cy="2124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68295" y="4102608"/>
              <a:ext cx="2517648" cy="2136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15840" y="4175760"/>
              <a:ext cx="2374391" cy="2023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17080" y="4175760"/>
              <a:ext cx="2484120" cy="20177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>
            <p:ph type="title"/>
          </p:nvPr>
        </p:nvSpPr>
        <p:spPr>
          <a:xfrm>
            <a:off x="859027" y="819404"/>
            <a:ext cx="524954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1770379" y="1892300"/>
            <a:ext cx="4359275" cy="165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Micronutrientes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b="0" i="0" sz="44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296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Vitaminas e minerais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2327" y="2807207"/>
            <a:ext cx="762000" cy="737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6"/>
          <p:cNvGrpSpPr/>
          <p:nvPr/>
        </p:nvGrpSpPr>
        <p:grpSpPr>
          <a:xfrm>
            <a:off x="4093464" y="1959864"/>
            <a:ext cx="5507736" cy="4443984"/>
            <a:chOff x="4093464" y="1959864"/>
            <a:chExt cx="5507736" cy="4443984"/>
          </a:xfrm>
        </p:grpSpPr>
        <p:pic>
          <p:nvPicPr>
            <p:cNvPr id="110" name="Google Shape;11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16624" y="1959864"/>
              <a:ext cx="3084576" cy="2063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45096" y="3816096"/>
              <a:ext cx="2072640" cy="1862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93464" y="4678680"/>
              <a:ext cx="2657856" cy="172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" y="4678679"/>
            <a:ext cx="3090672" cy="139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7"/>
          <p:cNvSpPr txBox="1"/>
          <p:nvPr>
            <p:ph type="title"/>
          </p:nvPr>
        </p:nvSpPr>
        <p:spPr>
          <a:xfrm>
            <a:off x="859027" y="819404"/>
            <a:ext cx="524954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1770379" y="1892300"/>
            <a:ext cx="3007995" cy="165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marR="29209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Qualidade de vida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 b="0" i="0" sz="44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2327" y="2807207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4026408"/>
            <a:ext cx="3322320" cy="3288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7"/>
          <p:cNvGrpSpPr/>
          <p:nvPr/>
        </p:nvGrpSpPr>
        <p:grpSpPr>
          <a:xfrm>
            <a:off x="4526279" y="2014727"/>
            <a:ext cx="4581144" cy="4157472"/>
            <a:chOff x="4526279" y="2014727"/>
            <a:chExt cx="4581144" cy="4157472"/>
          </a:xfrm>
        </p:grpSpPr>
        <p:pic>
          <p:nvPicPr>
            <p:cNvPr id="125" name="Google Shape;125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70903" y="2014727"/>
              <a:ext cx="2636520" cy="2877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26279" y="4248911"/>
              <a:ext cx="1923288" cy="19232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>
            <p:ph type="title"/>
          </p:nvPr>
        </p:nvSpPr>
        <p:spPr>
          <a:xfrm>
            <a:off x="859027" y="819404"/>
            <a:ext cx="524954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859027" y="1843531"/>
            <a:ext cx="8169275" cy="3846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675">
            <a:spAutoFit/>
          </a:bodyPr>
          <a:lstStyle/>
          <a:p>
            <a:pPr indent="472440" lvl="0" marL="35052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Diabetes, hipertensão, doenças  ‘’’’cardiovasculares, dislipidemias, osteoporose,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798830" marR="0" rtl="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obesidade, câncer...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b="0" i="0" sz="38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148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 alimentação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73025" lvl="0" marL="365760" marR="6153785" rtl="0" algn="l">
              <a:lnSpc>
                <a:spcPct val="105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100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  qualidade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100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 utilização dos alimentos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9535" y="3240023"/>
            <a:ext cx="649224" cy="69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590" y="1798320"/>
            <a:ext cx="762000" cy="73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6590" y="4392167"/>
            <a:ext cx="274319" cy="29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6590" y="4895088"/>
            <a:ext cx="256031" cy="3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73297" y="6018517"/>
            <a:ext cx="2499360" cy="162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69535" y="6018528"/>
            <a:ext cx="2502408" cy="164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111240" y="3310128"/>
            <a:ext cx="2865119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047" y="6263640"/>
            <a:ext cx="1728216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>
            <p:ph type="title"/>
          </p:nvPr>
        </p:nvSpPr>
        <p:spPr>
          <a:xfrm>
            <a:off x="859027" y="819404"/>
            <a:ext cx="5249545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8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Alimentação saudável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2663" y="1944623"/>
            <a:ext cx="3191256" cy="313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1240" y="1798320"/>
            <a:ext cx="2249423" cy="313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6255" y="5327903"/>
            <a:ext cx="1975104" cy="1987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9"/>
          <p:cNvGrpSpPr/>
          <p:nvPr/>
        </p:nvGrpSpPr>
        <p:grpSpPr>
          <a:xfrm>
            <a:off x="3355847" y="5327903"/>
            <a:ext cx="3977640" cy="1709927"/>
            <a:chOff x="3355847" y="5327903"/>
            <a:chExt cx="3977640" cy="1709927"/>
          </a:xfrm>
        </p:grpSpPr>
        <p:pic>
          <p:nvPicPr>
            <p:cNvPr id="151" name="Google Shape;15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02351" y="5327903"/>
              <a:ext cx="2231136" cy="1709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9"/>
            <p:cNvSpPr/>
            <p:nvPr/>
          </p:nvSpPr>
          <p:spPr>
            <a:xfrm>
              <a:off x="4093463" y="5687567"/>
              <a:ext cx="978535" cy="485140"/>
            </a:xfrm>
            <a:custGeom>
              <a:rect b="b" l="l" r="r" t="t"/>
              <a:pathLst>
                <a:path extrusionOk="0" h="485139" w="978535">
                  <a:moveTo>
                    <a:pt x="737615" y="0"/>
                  </a:moveTo>
                  <a:lnTo>
                    <a:pt x="737615" y="121919"/>
                  </a:lnTo>
                  <a:lnTo>
                    <a:pt x="0" y="121919"/>
                  </a:lnTo>
                  <a:lnTo>
                    <a:pt x="0" y="362711"/>
                  </a:lnTo>
                  <a:lnTo>
                    <a:pt x="737615" y="362711"/>
                  </a:lnTo>
                  <a:lnTo>
                    <a:pt x="737615" y="484631"/>
                  </a:lnTo>
                  <a:lnTo>
                    <a:pt x="978408" y="243839"/>
                  </a:lnTo>
                  <a:lnTo>
                    <a:pt x="737615" y="0"/>
                  </a:lnTo>
                  <a:close/>
                </a:path>
              </a:pathLst>
            </a:custGeom>
            <a:solidFill>
              <a:srgbClr val="BDD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081271" y="5657087"/>
              <a:ext cx="1009015" cy="546100"/>
            </a:xfrm>
            <a:custGeom>
              <a:rect b="b" l="l" r="r" t="t"/>
              <a:pathLst>
                <a:path extrusionOk="0" h="546100" w="1009014">
                  <a:moveTo>
                    <a:pt x="737615" y="393192"/>
                  </a:moveTo>
                  <a:lnTo>
                    <a:pt x="737615" y="545592"/>
                  </a:lnTo>
                  <a:lnTo>
                    <a:pt x="768096" y="515112"/>
                  </a:lnTo>
                  <a:lnTo>
                    <a:pt x="762000" y="515112"/>
                  </a:lnTo>
                  <a:lnTo>
                    <a:pt x="740663" y="505968"/>
                  </a:lnTo>
                  <a:lnTo>
                    <a:pt x="762000" y="484631"/>
                  </a:lnTo>
                  <a:lnTo>
                    <a:pt x="762000" y="408431"/>
                  </a:lnTo>
                  <a:lnTo>
                    <a:pt x="749807" y="408431"/>
                  </a:lnTo>
                  <a:lnTo>
                    <a:pt x="737615" y="393192"/>
                  </a:lnTo>
                  <a:close/>
                </a:path>
                <a:path extrusionOk="0" h="546100" w="1009014">
                  <a:moveTo>
                    <a:pt x="762000" y="484631"/>
                  </a:moveTo>
                  <a:lnTo>
                    <a:pt x="740663" y="505968"/>
                  </a:lnTo>
                  <a:lnTo>
                    <a:pt x="762000" y="515112"/>
                  </a:lnTo>
                  <a:lnTo>
                    <a:pt x="762000" y="484631"/>
                  </a:lnTo>
                  <a:close/>
                </a:path>
                <a:path extrusionOk="0" h="546100" w="1009014">
                  <a:moveTo>
                    <a:pt x="972369" y="274262"/>
                  </a:moveTo>
                  <a:lnTo>
                    <a:pt x="762000" y="484631"/>
                  </a:lnTo>
                  <a:lnTo>
                    <a:pt x="762000" y="515112"/>
                  </a:lnTo>
                  <a:lnTo>
                    <a:pt x="768096" y="515112"/>
                  </a:lnTo>
                  <a:lnTo>
                    <a:pt x="999744" y="283463"/>
                  </a:lnTo>
                  <a:lnTo>
                    <a:pt x="981455" y="283463"/>
                  </a:lnTo>
                  <a:lnTo>
                    <a:pt x="972369" y="274262"/>
                  </a:lnTo>
                  <a:close/>
                </a:path>
                <a:path extrusionOk="0" h="546100" w="1009014">
                  <a:moveTo>
                    <a:pt x="737615" y="140207"/>
                  </a:moveTo>
                  <a:lnTo>
                    <a:pt x="0" y="140207"/>
                  </a:lnTo>
                  <a:lnTo>
                    <a:pt x="0" y="408431"/>
                  </a:lnTo>
                  <a:lnTo>
                    <a:pt x="737615" y="408431"/>
                  </a:lnTo>
                  <a:lnTo>
                    <a:pt x="737615" y="393192"/>
                  </a:lnTo>
                  <a:lnTo>
                    <a:pt x="27431" y="393192"/>
                  </a:lnTo>
                  <a:lnTo>
                    <a:pt x="12191" y="381000"/>
                  </a:lnTo>
                  <a:lnTo>
                    <a:pt x="27431" y="381000"/>
                  </a:lnTo>
                  <a:lnTo>
                    <a:pt x="27431" y="164592"/>
                  </a:lnTo>
                  <a:lnTo>
                    <a:pt x="12191" y="164592"/>
                  </a:lnTo>
                  <a:lnTo>
                    <a:pt x="27431" y="152400"/>
                  </a:lnTo>
                  <a:lnTo>
                    <a:pt x="737615" y="152400"/>
                  </a:lnTo>
                  <a:lnTo>
                    <a:pt x="737615" y="140207"/>
                  </a:lnTo>
                  <a:close/>
                </a:path>
                <a:path extrusionOk="0" h="546100" w="1009014">
                  <a:moveTo>
                    <a:pt x="762000" y="381000"/>
                  </a:moveTo>
                  <a:lnTo>
                    <a:pt x="27431" y="381000"/>
                  </a:lnTo>
                  <a:lnTo>
                    <a:pt x="27431" y="393192"/>
                  </a:lnTo>
                  <a:lnTo>
                    <a:pt x="737615" y="393192"/>
                  </a:lnTo>
                  <a:lnTo>
                    <a:pt x="749807" y="408431"/>
                  </a:lnTo>
                  <a:lnTo>
                    <a:pt x="762000" y="408431"/>
                  </a:lnTo>
                  <a:lnTo>
                    <a:pt x="762000" y="381000"/>
                  </a:lnTo>
                  <a:close/>
                </a:path>
                <a:path extrusionOk="0" h="546100" w="1009014">
                  <a:moveTo>
                    <a:pt x="27431" y="381000"/>
                  </a:moveTo>
                  <a:lnTo>
                    <a:pt x="12191" y="381000"/>
                  </a:lnTo>
                  <a:lnTo>
                    <a:pt x="27431" y="393192"/>
                  </a:lnTo>
                  <a:lnTo>
                    <a:pt x="27431" y="381000"/>
                  </a:lnTo>
                  <a:close/>
                </a:path>
                <a:path extrusionOk="0" h="546100" w="1009014">
                  <a:moveTo>
                    <a:pt x="981455" y="265175"/>
                  </a:moveTo>
                  <a:lnTo>
                    <a:pt x="972369" y="274262"/>
                  </a:lnTo>
                  <a:lnTo>
                    <a:pt x="981455" y="283463"/>
                  </a:lnTo>
                  <a:lnTo>
                    <a:pt x="981455" y="265175"/>
                  </a:lnTo>
                  <a:close/>
                </a:path>
                <a:path extrusionOk="0" h="546100" w="1009014">
                  <a:moveTo>
                    <a:pt x="999845" y="265175"/>
                  </a:moveTo>
                  <a:lnTo>
                    <a:pt x="981455" y="265175"/>
                  </a:lnTo>
                  <a:lnTo>
                    <a:pt x="981455" y="283463"/>
                  </a:lnTo>
                  <a:lnTo>
                    <a:pt x="999744" y="283463"/>
                  </a:lnTo>
                  <a:lnTo>
                    <a:pt x="1008888" y="274319"/>
                  </a:lnTo>
                  <a:lnTo>
                    <a:pt x="999845" y="265175"/>
                  </a:lnTo>
                  <a:close/>
                </a:path>
                <a:path extrusionOk="0" h="546100" w="1009014">
                  <a:moveTo>
                    <a:pt x="767757" y="30480"/>
                  </a:moveTo>
                  <a:lnTo>
                    <a:pt x="762000" y="30480"/>
                  </a:lnTo>
                  <a:lnTo>
                    <a:pt x="762000" y="61230"/>
                  </a:lnTo>
                  <a:lnTo>
                    <a:pt x="972369" y="274262"/>
                  </a:lnTo>
                  <a:lnTo>
                    <a:pt x="981455" y="265175"/>
                  </a:lnTo>
                  <a:lnTo>
                    <a:pt x="999845" y="265175"/>
                  </a:lnTo>
                  <a:lnTo>
                    <a:pt x="767757" y="30480"/>
                  </a:lnTo>
                  <a:close/>
                </a:path>
                <a:path extrusionOk="0" h="546100" w="1009014">
                  <a:moveTo>
                    <a:pt x="27431" y="152400"/>
                  </a:moveTo>
                  <a:lnTo>
                    <a:pt x="12191" y="164592"/>
                  </a:lnTo>
                  <a:lnTo>
                    <a:pt x="27431" y="164592"/>
                  </a:lnTo>
                  <a:lnTo>
                    <a:pt x="27431" y="152400"/>
                  </a:lnTo>
                  <a:close/>
                </a:path>
                <a:path extrusionOk="0" h="546100" w="1009014">
                  <a:moveTo>
                    <a:pt x="762000" y="140207"/>
                  </a:moveTo>
                  <a:lnTo>
                    <a:pt x="749807" y="140207"/>
                  </a:lnTo>
                  <a:lnTo>
                    <a:pt x="737615" y="152400"/>
                  </a:lnTo>
                  <a:lnTo>
                    <a:pt x="27431" y="152400"/>
                  </a:lnTo>
                  <a:lnTo>
                    <a:pt x="27431" y="164592"/>
                  </a:lnTo>
                  <a:lnTo>
                    <a:pt x="762000" y="164592"/>
                  </a:lnTo>
                  <a:lnTo>
                    <a:pt x="762000" y="140207"/>
                  </a:lnTo>
                  <a:close/>
                </a:path>
                <a:path extrusionOk="0" h="546100" w="1009014">
                  <a:moveTo>
                    <a:pt x="737615" y="0"/>
                  </a:moveTo>
                  <a:lnTo>
                    <a:pt x="737615" y="152400"/>
                  </a:lnTo>
                  <a:lnTo>
                    <a:pt x="749807" y="140207"/>
                  </a:lnTo>
                  <a:lnTo>
                    <a:pt x="762000" y="140207"/>
                  </a:lnTo>
                  <a:lnTo>
                    <a:pt x="762000" y="61230"/>
                  </a:lnTo>
                  <a:lnTo>
                    <a:pt x="740663" y="39624"/>
                  </a:lnTo>
                  <a:lnTo>
                    <a:pt x="762000" y="30480"/>
                  </a:lnTo>
                  <a:lnTo>
                    <a:pt x="767757" y="30480"/>
                  </a:lnTo>
                  <a:lnTo>
                    <a:pt x="737615" y="0"/>
                  </a:lnTo>
                  <a:close/>
                </a:path>
                <a:path extrusionOk="0" h="546100" w="1009014">
                  <a:moveTo>
                    <a:pt x="762000" y="30480"/>
                  </a:moveTo>
                  <a:lnTo>
                    <a:pt x="740663" y="39624"/>
                  </a:lnTo>
                  <a:lnTo>
                    <a:pt x="762000" y="61230"/>
                  </a:lnTo>
                  <a:lnTo>
                    <a:pt x="762000" y="30480"/>
                  </a:lnTo>
                  <a:close/>
                </a:path>
              </a:pathLst>
            </a:custGeom>
            <a:solidFill>
              <a:srgbClr val="8A9D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3374135" y="6190487"/>
              <a:ext cx="978535" cy="485140"/>
            </a:xfrm>
            <a:custGeom>
              <a:rect b="b" l="l" r="r" t="t"/>
              <a:pathLst>
                <a:path extrusionOk="0" h="485140" w="978535">
                  <a:moveTo>
                    <a:pt x="243839" y="0"/>
                  </a:moveTo>
                  <a:lnTo>
                    <a:pt x="0" y="243840"/>
                  </a:lnTo>
                  <a:lnTo>
                    <a:pt x="243839" y="484631"/>
                  </a:lnTo>
                  <a:lnTo>
                    <a:pt x="243839" y="365759"/>
                  </a:lnTo>
                  <a:lnTo>
                    <a:pt x="978408" y="365759"/>
                  </a:lnTo>
                  <a:lnTo>
                    <a:pt x="978408" y="121920"/>
                  </a:lnTo>
                  <a:lnTo>
                    <a:pt x="243839" y="121920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BDD6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3355847" y="6160007"/>
              <a:ext cx="1009015" cy="548640"/>
            </a:xfrm>
            <a:custGeom>
              <a:rect b="b" l="l" r="r" t="t"/>
              <a:pathLst>
                <a:path extrusionOk="0" h="548640" w="1009014">
                  <a:moveTo>
                    <a:pt x="274319" y="0"/>
                  </a:moveTo>
                  <a:lnTo>
                    <a:pt x="0" y="274319"/>
                  </a:lnTo>
                  <a:lnTo>
                    <a:pt x="274319" y="548639"/>
                  </a:lnTo>
                  <a:lnTo>
                    <a:pt x="274319" y="515111"/>
                  </a:lnTo>
                  <a:lnTo>
                    <a:pt x="246887" y="515111"/>
                  </a:lnTo>
                  <a:lnTo>
                    <a:pt x="246887" y="484631"/>
                  </a:lnTo>
                  <a:lnTo>
                    <a:pt x="45720" y="283463"/>
                  </a:lnTo>
                  <a:lnTo>
                    <a:pt x="27431" y="283463"/>
                  </a:lnTo>
                  <a:lnTo>
                    <a:pt x="27431" y="265175"/>
                  </a:lnTo>
                  <a:lnTo>
                    <a:pt x="45720" y="265175"/>
                  </a:lnTo>
                  <a:lnTo>
                    <a:pt x="246887" y="64007"/>
                  </a:lnTo>
                  <a:lnTo>
                    <a:pt x="246887" y="30479"/>
                  </a:lnTo>
                  <a:lnTo>
                    <a:pt x="274319" y="30479"/>
                  </a:lnTo>
                  <a:lnTo>
                    <a:pt x="274319" y="0"/>
                  </a:lnTo>
                  <a:close/>
                </a:path>
                <a:path extrusionOk="0" h="548640" w="1009014">
                  <a:moveTo>
                    <a:pt x="246887" y="484631"/>
                  </a:moveTo>
                  <a:lnTo>
                    <a:pt x="246887" y="515111"/>
                  </a:lnTo>
                  <a:lnTo>
                    <a:pt x="271272" y="509015"/>
                  </a:lnTo>
                  <a:lnTo>
                    <a:pt x="246887" y="484631"/>
                  </a:lnTo>
                  <a:close/>
                </a:path>
                <a:path extrusionOk="0" h="548640" w="1009014">
                  <a:moveTo>
                    <a:pt x="984503" y="384047"/>
                  </a:moveTo>
                  <a:lnTo>
                    <a:pt x="246887" y="384047"/>
                  </a:lnTo>
                  <a:lnTo>
                    <a:pt x="246887" y="484631"/>
                  </a:lnTo>
                  <a:lnTo>
                    <a:pt x="271272" y="509015"/>
                  </a:lnTo>
                  <a:lnTo>
                    <a:pt x="246887" y="515111"/>
                  </a:lnTo>
                  <a:lnTo>
                    <a:pt x="274319" y="515111"/>
                  </a:lnTo>
                  <a:lnTo>
                    <a:pt x="274319" y="408431"/>
                  </a:lnTo>
                  <a:lnTo>
                    <a:pt x="262127" y="408431"/>
                  </a:lnTo>
                  <a:lnTo>
                    <a:pt x="274319" y="396239"/>
                  </a:lnTo>
                  <a:lnTo>
                    <a:pt x="984503" y="396239"/>
                  </a:lnTo>
                  <a:lnTo>
                    <a:pt x="984503" y="384047"/>
                  </a:lnTo>
                  <a:close/>
                </a:path>
                <a:path extrusionOk="0" h="548640" w="1009014">
                  <a:moveTo>
                    <a:pt x="274319" y="396239"/>
                  </a:moveTo>
                  <a:lnTo>
                    <a:pt x="262127" y="408431"/>
                  </a:lnTo>
                  <a:lnTo>
                    <a:pt x="274319" y="408431"/>
                  </a:lnTo>
                  <a:lnTo>
                    <a:pt x="274319" y="396239"/>
                  </a:lnTo>
                  <a:close/>
                </a:path>
                <a:path extrusionOk="0" h="548640" w="1009014">
                  <a:moveTo>
                    <a:pt x="1008888" y="384047"/>
                  </a:moveTo>
                  <a:lnTo>
                    <a:pt x="996696" y="384047"/>
                  </a:lnTo>
                  <a:lnTo>
                    <a:pt x="984503" y="396239"/>
                  </a:lnTo>
                  <a:lnTo>
                    <a:pt x="274319" y="396239"/>
                  </a:lnTo>
                  <a:lnTo>
                    <a:pt x="274319" y="408431"/>
                  </a:lnTo>
                  <a:lnTo>
                    <a:pt x="1008888" y="408431"/>
                  </a:lnTo>
                  <a:lnTo>
                    <a:pt x="1008888" y="384047"/>
                  </a:lnTo>
                  <a:close/>
                </a:path>
                <a:path extrusionOk="0" h="548640" w="1009014">
                  <a:moveTo>
                    <a:pt x="984503" y="152399"/>
                  </a:moveTo>
                  <a:lnTo>
                    <a:pt x="984503" y="396239"/>
                  </a:lnTo>
                  <a:lnTo>
                    <a:pt x="996696" y="384047"/>
                  </a:lnTo>
                  <a:lnTo>
                    <a:pt x="1008888" y="384047"/>
                  </a:lnTo>
                  <a:lnTo>
                    <a:pt x="1008888" y="164591"/>
                  </a:lnTo>
                  <a:lnTo>
                    <a:pt x="996696" y="164591"/>
                  </a:lnTo>
                  <a:lnTo>
                    <a:pt x="984503" y="152399"/>
                  </a:lnTo>
                  <a:close/>
                </a:path>
                <a:path extrusionOk="0" h="548640" w="1009014">
                  <a:moveTo>
                    <a:pt x="27431" y="265175"/>
                  </a:moveTo>
                  <a:lnTo>
                    <a:pt x="27431" y="283463"/>
                  </a:lnTo>
                  <a:lnTo>
                    <a:pt x="36575" y="274319"/>
                  </a:lnTo>
                  <a:lnTo>
                    <a:pt x="27431" y="265175"/>
                  </a:lnTo>
                  <a:close/>
                </a:path>
                <a:path extrusionOk="0" h="548640" w="1009014">
                  <a:moveTo>
                    <a:pt x="36575" y="274319"/>
                  </a:moveTo>
                  <a:lnTo>
                    <a:pt x="27431" y="283463"/>
                  </a:lnTo>
                  <a:lnTo>
                    <a:pt x="45720" y="283463"/>
                  </a:lnTo>
                  <a:lnTo>
                    <a:pt x="36575" y="274319"/>
                  </a:lnTo>
                  <a:close/>
                </a:path>
                <a:path extrusionOk="0" h="548640" w="1009014">
                  <a:moveTo>
                    <a:pt x="45720" y="265175"/>
                  </a:moveTo>
                  <a:lnTo>
                    <a:pt x="27431" y="265175"/>
                  </a:lnTo>
                  <a:lnTo>
                    <a:pt x="36575" y="274319"/>
                  </a:lnTo>
                  <a:lnTo>
                    <a:pt x="45720" y="265175"/>
                  </a:lnTo>
                  <a:close/>
                </a:path>
                <a:path extrusionOk="0" h="548640" w="1009014">
                  <a:moveTo>
                    <a:pt x="274319" y="30479"/>
                  </a:moveTo>
                  <a:lnTo>
                    <a:pt x="246887" y="30479"/>
                  </a:lnTo>
                  <a:lnTo>
                    <a:pt x="271272" y="39623"/>
                  </a:lnTo>
                  <a:lnTo>
                    <a:pt x="246887" y="64007"/>
                  </a:lnTo>
                  <a:lnTo>
                    <a:pt x="246887" y="164591"/>
                  </a:lnTo>
                  <a:lnTo>
                    <a:pt x="984503" y="164591"/>
                  </a:lnTo>
                  <a:lnTo>
                    <a:pt x="984503" y="152399"/>
                  </a:lnTo>
                  <a:lnTo>
                    <a:pt x="274319" y="152399"/>
                  </a:lnTo>
                  <a:lnTo>
                    <a:pt x="262127" y="140207"/>
                  </a:lnTo>
                  <a:lnTo>
                    <a:pt x="274319" y="140207"/>
                  </a:lnTo>
                  <a:lnTo>
                    <a:pt x="274319" y="30479"/>
                  </a:lnTo>
                  <a:close/>
                </a:path>
                <a:path extrusionOk="0" h="548640" w="1009014">
                  <a:moveTo>
                    <a:pt x="1008888" y="140207"/>
                  </a:moveTo>
                  <a:lnTo>
                    <a:pt x="274319" y="140207"/>
                  </a:lnTo>
                  <a:lnTo>
                    <a:pt x="274319" y="152399"/>
                  </a:lnTo>
                  <a:lnTo>
                    <a:pt x="984503" y="152399"/>
                  </a:lnTo>
                  <a:lnTo>
                    <a:pt x="996696" y="164591"/>
                  </a:lnTo>
                  <a:lnTo>
                    <a:pt x="1008888" y="164591"/>
                  </a:lnTo>
                  <a:lnTo>
                    <a:pt x="1008888" y="140207"/>
                  </a:lnTo>
                  <a:close/>
                </a:path>
                <a:path extrusionOk="0" h="548640" w="1009014">
                  <a:moveTo>
                    <a:pt x="274319" y="140207"/>
                  </a:moveTo>
                  <a:lnTo>
                    <a:pt x="262127" y="140207"/>
                  </a:lnTo>
                  <a:lnTo>
                    <a:pt x="274319" y="152399"/>
                  </a:lnTo>
                  <a:lnTo>
                    <a:pt x="274319" y="140207"/>
                  </a:lnTo>
                  <a:close/>
                </a:path>
                <a:path extrusionOk="0" h="548640" w="1009014">
                  <a:moveTo>
                    <a:pt x="246887" y="30479"/>
                  </a:moveTo>
                  <a:lnTo>
                    <a:pt x="246887" y="64007"/>
                  </a:lnTo>
                  <a:lnTo>
                    <a:pt x="271272" y="39623"/>
                  </a:lnTo>
                  <a:lnTo>
                    <a:pt x="246887" y="30479"/>
                  </a:lnTo>
                  <a:close/>
                </a:path>
              </a:pathLst>
            </a:custGeom>
            <a:solidFill>
              <a:srgbClr val="8A9D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2021-04-12T20:18:01Z</dcterms:created>
  <dc:creator>Fábio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2021-04-05T00:00:00Z</vt:filetime>
  </property>
  <property fmtid="{D5CDD505-2E9C-101B-9397-08002B2CF9AE}" pid="3" name="LastSaved">
    <vt:filetime>2021-04-05T00:00:00Z</vt:filetime>
  </property>
</Properties>
</file>