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1" r:id="rId3"/>
    <p:sldId id="258" r:id="rId4"/>
    <p:sldId id="282" r:id="rId5"/>
    <p:sldId id="286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0" r:id="rId19"/>
  </p:sldIdLst>
  <p:sldSz cx="9144000" cy="5143500" type="screen16x9"/>
  <p:notesSz cx="6858000" cy="9144000"/>
  <p:embeddedFontLst>
    <p:embeddedFont>
      <p:font typeface="Tahoma" pitchFamily="34" charset="0"/>
      <p:regular r:id="rId21"/>
      <p:bold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576660"/>
            <a:ext cx="5572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Alimentação vegetariana</a:t>
            </a:r>
            <a:endParaRPr sz="4800" b="1" dirty="0">
              <a:solidFill>
                <a:schemeClr val="lt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388882" y="1238084"/>
            <a:ext cx="821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Mitos e verdades da proteína vegetal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0717" y="1763602"/>
            <a:ext cx="8576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proteína vegetal é incompleta (carente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aminoácidos.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proteína proveniente de fontes vegetais não é “tão boa” quanto a proveniente de fontes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animais.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proteínas de alimentos vegetais diferentes têm de ser consumidas juntas na mesma refeição para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atingir elevado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valor nutricional.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388882" y="1238084"/>
            <a:ext cx="821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Mitos e verdades da proteína vegetal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0717" y="1763602"/>
            <a:ext cx="8576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 proteínas vegetais não são bem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digeridas.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Sem carne, ovo ou laticínios, a proteína vegetal não é suficiente para atender à necessidade humana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aminoácidos.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Existem aminoácidos na carne que não podem ser encontrados em nenhum alimento do reino vegetal.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Conjunto de aminoácidos</a:t>
            </a: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Essenciais</a:t>
            </a: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BCAA (valina, leucina e isoleucina), t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riptofano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fenilalanina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treonina, lisina e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metionina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Não </a:t>
            </a:r>
            <a:r>
              <a:rPr lang="pt-BR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essenciais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Alanina, arginina, </a:t>
            </a:r>
            <a:r>
              <a:rPr lang="pt-BR" sz="1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asparagina</a:t>
            </a: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ácido aspártico, ácido glutâmico, </a:t>
            </a:r>
            <a:r>
              <a:rPr lang="pt-BR" sz="1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cisteína</a:t>
            </a: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glutamina, glicina, </a:t>
            </a:r>
            <a:r>
              <a:rPr lang="pt-BR" sz="1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prolina</a:t>
            </a: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serina</a:t>
            </a: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e tirosina.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Semi </a:t>
            </a:r>
            <a:r>
              <a:rPr lang="pt-BR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essencial: 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Histidina.</a:t>
            </a: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Ferro</a:t>
            </a: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29" y="1618594"/>
            <a:ext cx="4364973" cy="20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2120" y="1608083"/>
            <a:ext cx="3832052" cy="20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5545" y="1208980"/>
            <a:ext cx="3606855" cy="34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sz="2400" b="1" noProof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Ômega</a:t>
            </a: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683" y="1485435"/>
            <a:ext cx="4762828" cy="3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sz="2400" b="1" noProof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 12</a:t>
            </a:r>
          </a:p>
          <a:p>
            <a:pPr marL="457200" lvl="0" indent="-339725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7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800" dirty="0" smtClean="0"/>
              <a:t>Esse é o único nutriente que pode estar ausente na </a:t>
            </a:r>
            <a:r>
              <a:rPr lang="pt-BR" sz="1800" dirty="0" smtClean="0"/>
              <a:t>dieta vegetariana estrita.</a:t>
            </a:r>
          </a:p>
          <a:p>
            <a:pPr marL="457200" lvl="0" indent="-339725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7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1800" noProof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39725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7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1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39725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7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1800" noProof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39725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2" charset="0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4342" y="1039044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A alimentação vegetariana é mais saudável?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901" y="2027019"/>
            <a:ext cx="18859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7145"/>
            <a:ext cx="9144003" cy="52906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Atualmente atua como nutricionista no NASF de  Belo Horizonte e como prestadora de serviços para  a empresa </a:t>
            </a:r>
            <a:r>
              <a:rPr lang="pt-BR" sz="1050" dirty="0" err="1" smtClean="0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731" y="0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614" y="1237101"/>
            <a:ext cx="2315068" cy="33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aixaDeTexto 6"/>
          <p:cNvSpPr txBox="1"/>
          <p:nvPr/>
        </p:nvSpPr>
        <p:spPr>
          <a:xfrm>
            <a:off x="378374" y="1198179"/>
            <a:ext cx="8240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Ovolactovegetariano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utiliza ovos, leite e laticínios na sua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alimentação;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Lactovegetarianismo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utiliza leite e laticínios na sua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alimentação;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Ovovegetarianismo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utiliza ovos na sua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alimentação;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Vegetarianismo estrito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não utiliza nenhum produto de origem animal na sua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alimentação;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Veganismo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utiliza nenhum tipo de produto/insumo de origem animal e que nenhum deles tenha sido testado em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animais.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aixaDeTexto 6"/>
          <p:cNvSpPr txBox="1"/>
          <p:nvPr/>
        </p:nvSpPr>
        <p:spPr>
          <a:xfrm>
            <a:off x="378374" y="1198179"/>
            <a:ext cx="8240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Por que se tornar vegetariano? </a:t>
            </a:r>
          </a:p>
          <a:p>
            <a:pPr algn="just"/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443" y="1616788"/>
            <a:ext cx="1829836" cy="267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417378" y="1781502"/>
            <a:ext cx="6379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Ética</a:t>
            </a: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Meio ambiente</a:t>
            </a: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Sociedade</a:t>
            </a: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Saúde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aixaDeTexto 6"/>
          <p:cNvSpPr txBox="1"/>
          <p:nvPr/>
        </p:nvSpPr>
        <p:spPr>
          <a:xfrm>
            <a:off x="378374" y="1198179"/>
            <a:ext cx="8240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Por que se tornar vegetariano? </a:t>
            </a:r>
          </a:p>
          <a:p>
            <a:pPr algn="just"/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443" y="1616788"/>
            <a:ext cx="1829836" cy="267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417378" y="1781502"/>
            <a:ext cx="63797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Os estudos não demonstram aumento da prevalência de nenhuma doença crônica degenerativa não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transmissível em populações vegetarianas. Por outro lado, encontramos resultados positivos, como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redução dos níveis séricos de colesterol, redução de risco e prevalência de doença cardiovascular,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hipertensão arterial, diversos tipos de câncer e diabete tipo 2.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13" y="1326768"/>
            <a:ext cx="78676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388882" y="1238084"/>
            <a:ext cx="821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dequação nutricional da dieta vegetariana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uvem 7"/>
          <p:cNvSpPr/>
          <p:nvPr/>
        </p:nvSpPr>
        <p:spPr>
          <a:xfrm>
            <a:off x="7199586" y="1660633"/>
            <a:ext cx="1481960" cy="1313794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B12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Nuvem 8"/>
          <p:cNvSpPr/>
          <p:nvPr/>
        </p:nvSpPr>
        <p:spPr>
          <a:xfrm>
            <a:off x="1960178" y="2548758"/>
            <a:ext cx="1481960" cy="1313794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Ferro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Nuvem 9"/>
          <p:cNvSpPr/>
          <p:nvPr/>
        </p:nvSpPr>
        <p:spPr>
          <a:xfrm>
            <a:off x="310054" y="1749973"/>
            <a:ext cx="1481960" cy="1313794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Proteína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Nuvem 10"/>
          <p:cNvSpPr/>
          <p:nvPr/>
        </p:nvSpPr>
        <p:spPr>
          <a:xfrm>
            <a:off x="3752190" y="1660635"/>
            <a:ext cx="1481960" cy="1313794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Cálcio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Nuvem 11"/>
          <p:cNvSpPr/>
          <p:nvPr/>
        </p:nvSpPr>
        <p:spPr>
          <a:xfrm>
            <a:off x="5386551" y="2811515"/>
            <a:ext cx="1481960" cy="1313794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Ô</a:t>
            </a:r>
            <a:r>
              <a:rPr lang="pt-BR" dirty="0" smtClean="0">
                <a:solidFill>
                  <a:schemeClr val="tx1"/>
                </a:solidFill>
              </a:rPr>
              <a:t>mega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vegetariana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388882" y="1238084"/>
            <a:ext cx="821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dequação nutricional da dieta vegetariana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84" y="1811557"/>
            <a:ext cx="7515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406</Words>
  <Application>Microsoft Office PowerPoint</Application>
  <PresentationFormat>Apresentação na tela (16:9)</PresentationFormat>
  <Paragraphs>98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Tahoma</vt:lpstr>
      <vt:lpstr>Verdana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Cleu</dc:creator>
  <cp:lastModifiedBy>Cleu</cp:lastModifiedBy>
  <cp:revision>59</cp:revision>
  <dcterms:modified xsi:type="dcterms:W3CDTF">2022-09-13T23:52:27Z</dcterms:modified>
</cp:coreProperties>
</file>