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70" r:id="rId4"/>
    <p:sldId id="271" r:id="rId5"/>
    <p:sldId id="277" r:id="rId6"/>
    <p:sldId id="278" r:id="rId7"/>
    <p:sldId id="275" r:id="rId8"/>
    <p:sldId id="273" r:id="rId9"/>
    <p:sldId id="279" r:id="rId10"/>
    <p:sldId id="280" r:id="rId11"/>
    <p:sldId id="281" r:id="rId12"/>
    <p:sldId id="282" r:id="rId13"/>
    <p:sldId id="274" r:id="rId14"/>
    <p:sldId id="260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0000"/>
    <a:srgbClr val="006969"/>
    <a:srgbClr val="BED700"/>
    <a:srgbClr val="00040C"/>
    <a:srgbClr val="F578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3542" autoAdjust="0"/>
  </p:normalViewPr>
  <p:slideViewPr>
    <p:cSldViewPr>
      <p:cViewPr varScale="1">
        <p:scale>
          <a:sx n="60" d="100"/>
          <a:sy n="60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10/10/2021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891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DA98-B0AF-4A76-A6ED-3E5359826329}" type="datetimeFigureOut">
              <a:rPr lang="pt-BR" smtClean="0"/>
              <a:pPr/>
              <a:t>10/10/2021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9638-55DD-46EC-951F-417A324445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143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5402436"/>
            <a:ext cx="2592288" cy="12084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10/10/2021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latin typeface="Times New Roman" pitchFamily="18" charset="0"/>
                <a:cs typeface="Times New Roman" pitchFamily="18" charset="0"/>
              </a:rPr>
              <a:t>LIPÍDEOS</a:t>
            </a:r>
            <a:endParaRPr lang="pt-BR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Gorduras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Monoins</a:t>
            </a: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aturadas:</a:t>
            </a:r>
          </a:p>
          <a:p>
            <a:pPr>
              <a:buNone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	ajudam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a controlar os níveis de colesterol.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Suas principais fontes são: azeite de oliva, óleos vegetais (girassol, </a:t>
            </a:r>
            <a:r>
              <a:rPr lang="pt-BR" sz="2200" dirty="0" err="1" smtClean="0">
                <a:latin typeface="Times New Roman" pitchFamily="18" charset="0"/>
                <a:cs typeface="Times New Roman" pitchFamily="18" charset="0"/>
              </a:rPr>
              <a:t>canola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), abacate e oleaginosas (castanhas, nozes, amêndoas).</a:t>
            </a:r>
            <a:endParaRPr lang="pt-B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26213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17032"/>
            <a:ext cx="2418737" cy="202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437112"/>
            <a:ext cx="23431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Gorduras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Poli-ins</a:t>
            </a: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aturadas:</a:t>
            </a:r>
          </a:p>
          <a:p>
            <a:pPr>
              <a:buNone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	representadas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pelo ômega-3 e pelo ômega-6.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Quando consumidas em substituição às gorduras saturadas, ajudam a diminuir os níveis de LDL, sendo essenciais para o organismo. Suas principais fontes são: nozes, sementes de linhaça, soja, óleos vegetais e óleos de peixes (salmão, sardinha, pescada).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23336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437112"/>
            <a:ext cx="33242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21088"/>
            <a:ext cx="2617382" cy="147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Gorduras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Triglicérides:</a:t>
            </a:r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	gorduras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presentes no sangue.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O excesso no consumo de alimentos gordurosos e ricos em carboidratos (massas, pães, arroz, doces) pode levar a uma maior concentração de triglicérides no sangue e ter como consequência o aumento do risco de doenças cardiovasculares</a:t>
            </a:r>
            <a:r>
              <a:rPr lang="pt-BR" sz="2400" dirty="0" smtClean="0"/>
              <a:t>.</a:t>
            </a:r>
            <a:endParaRPr lang="pt-B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3696817"/>
            <a:ext cx="5328592" cy="258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Gorduras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Vilãs </a:t>
            </a: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mocinhas </a:t>
            </a: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da alimentação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221" y="2204864"/>
            <a:ext cx="24728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158970"/>
            <a:ext cx="2469232" cy="262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717032"/>
            <a:ext cx="5112568" cy="93610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Nenhum nutriente é vilão. O segredo é sempre o equilíbrio!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Alimentação saudável 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O que é?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	  Qualidade x Quantidade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Macronutrientes x Micronutrientes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61777" cy="73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761777" cy="73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761777" cy="73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Alimentação saudável 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Macronutrientes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Carboidratos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Proteínas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Lipídeos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Vitaminas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Minerais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Fibras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61777" cy="73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Gorduras-  </a:t>
            </a:r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o que são?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04963"/>
            <a:ext cx="2971205" cy="436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Gorduras </a:t>
            </a:r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- Funções 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352928" cy="5805264"/>
          </a:xfrm>
        </p:spPr>
        <p:txBody>
          <a:bodyPr>
            <a:normAutofit fontScale="25000" lnSpcReduction="20000"/>
          </a:bodyPr>
          <a:lstStyle/>
          <a:p>
            <a:pPr indent="-339725">
              <a:lnSpc>
                <a:spcPct val="160000"/>
              </a:lnSpc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1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Componentes de estruturas celulares;</a:t>
            </a:r>
            <a:endParaRPr lang="pt-BR" sz="1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9725">
              <a:lnSpc>
                <a:spcPct val="160000"/>
              </a:lnSpc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1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Isolante térmico;</a:t>
            </a:r>
          </a:p>
          <a:p>
            <a:pPr indent="-339725">
              <a:lnSpc>
                <a:spcPct val="160000"/>
              </a:lnSpc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1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Isolante físico;</a:t>
            </a:r>
          </a:p>
          <a:p>
            <a:pPr indent="-339725">
              <a:lnSpc>
                <a:spcPct val="160000"/>
              </a:lnSpc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1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Sinterização de hormônios;</a:t>
            </a:r>
            <a:endParaRPr lang="pt-BR" sz="1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9725">
              <a:lnSpc>
                <a:spcPct val="160000"/>
              </a:lnSpc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1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Veículo de vitaminas;</a:t>
            </a:r>
          </a:p>
          <a:p>
            <a:pPr indent="-339725">
              <a:lnSpc>
                <a:spcPct val="160000"/>
              </a:lnSpc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1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Palatabiliade</a:t>
            </a:r>
            <a:r>
              <a:rPr lang="pt-BR" sz="1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t-BR" sz="1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Carboidratos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Deficiência</a:t>
            </a:r>
          </a:p>
          <a:p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Excesso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84784"/>
            <a:ext cx="4213820" cy="359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Gorduras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471" y="1412875"/>
            <a:ext cx="6386596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Gorduras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Trans: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	elevam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os teores de LDL e são capazes de reduzir os níveis de HDL (colesterol bom). Esse tipo de gordura é obtido principalmente por hidrogenação de óleos vegetais e, frequentemente, utilizado em produtos como bolos, tortas e biscoitos.</a:t>
            </a:r>
            <a:endParaRPr lang="pt-BR" sz="22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66952"/>
            <a:ext cx="1097087" cy="25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933056"/>
            <a:ext cx="2118212" cy="267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09655" y="4583293"/>
            <a:ext cx="2698690" cy="13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85637">
            <a:off x="2976546" y="4486230"/>
            <a:ext cx="2308807" cy="170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Gorduras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Saturadas: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	são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aquelas que em excesso aumentam o risco de dislipidemia, promovendo o aumento dos níveis de colesterol total e LDL (colesterol ruim).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Porém, não é recomendado retirá-las completamente da alimentação, mas sim consumir com moderação. Suas principais fontes são: manteiga, banha, toucinho, carnes e seus derivados, leite e laticínios integrais.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2698428" cy="162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293096"/>
            <a:ext cx="193590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78</Words>
  <Application>Microsoft Office PowerPoint</Application>
  <PresentationFormat>Apresentação na tela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LIPÍDEOS</vt:lpstr>
      <vt:lpstr>Alimentação saudável </vt:lpstr>
      <vt:lpstr>Alimentação saudável </vt:lpstr>
      <vt:lpstr>Gorduras-  o que são?</vt:lpstr>
      <vt:lpstr>Gorduras - Funções </vt:lpstr>
      <vt:lpstr>Carboidratos</vt:lpstr>
      <vt:lpstr>Gorduras</vt:lpstr>
      <vt:lpstr>Gorduras</vt:lpstr>
      <vt:lpstr>Gorduras</vt:lpstr>
      <vt:lpstr>Gorduras</vt:lpstr>
      <vt:lpstr>Gorduras</vt:lpstr>
      <vt:lpstr>Gorduras</vt:lpstr>
      <vt:lpstr>Gorduras</vt:lpstr>
      <vt:lpstr>Nenhum nutriente é vilão. O segredo é sempre o equilíbrio!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Cleu</cp:lastModifiedBy>
  <cp:revision>120</cp:revision>
  <dcterms:created xsi:type="dcterms:W3CDTF">2014-02-13T16:35:54Z</dcterms:created>
  <dcterms:modified xsi:type="dcterms:W3CDTF">2021-10-10T18:14:59Z</dcterms:modified>
</cp:coreProperties>
</file>