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4.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5.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6.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7.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8.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19.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20.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21.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22.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23.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24.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25.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26.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27.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28.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29.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30.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31.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32.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33.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34.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35.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notesSlides/notesSlide36.xml" ContentType="application/vnd.openxmlformats-officedocument.presentationml.notesSl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notesSlides/notesSlide37.xml" ContentType="application/vnd.openxmlformats-officedocument.presentationml.notesSlide+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notesSlides/notesSlide38.xml" ContentType="application/vnd.openxmlformats-officedocument.presentationml.notesSlide+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50"/>
  </p:notesMasterIdLst>
  <p:handoutMasterIdLst>
    <p:handoutMasterId r:id="rId51"/>
  </p:handoutMasterIdLst>
  <p:sldIdLst>
    <p:sldId id="520" r:id="rId2"/>
    <p:sldId id="260" r:id="rId3"/>
    <p:sldId id="263" r:id="rId4"/>
    <p:sldId id="272" r:id="rId5"/>
    <p:sldId id="456" r:id="rId6"/>
    <p:sldId id="258" r:id="rId7"/>
    <p:sldId id="522" r:id="rId8"/>
    <p:sldId id="523" r:id="rId9"/>
    <p:sldId id="524" r:id="rId10"/>
    <p:sldId id="525" r:id="rId11"/>
    <p:sldId id="521" r:id="rId12"/>
    <p:sldId id="527" r:id="rId13"/>
    <p:sldId id="553" r:id="rId14"/>
    <p:sldId id="554" r:id="rId15"/>
    <p:sldId id="555" r:id="rId16"/>
    <p:sldId id="531" r:id="rId17"/>
    <p:sldId id="512" r:id="rId18"/>
    <p:sldId id="513" r:id="rId19"/>
    <p:sldId id="460" r:id="rId20"/>
    <p:sldId id="530" r:id="rId21"/>
    <p:sldId id="556" r:id="rId22"/>
    <p:sldId id="533" r:id="rId23"/>
    <p:sldId id="534" r:id="rId24"/>
    <p:sldId id="557" r:id="rId25"/>
    <p:sldId id="535" r:id="rId26"/>
    <p:sldId id="536" r:id="rId27"/>
    <p:sldId id="459" r:id="rId28"/>
    <p:sldId id="539" r:id="rId29"/>
    <p:sldId id="538" r:id="rId30"/>
    <p:sldId id="559" r:id="rId31"/>
    <p:sldId id="540" r:id="rId32"/>
    <p:sldId id="541" r:id="rId33"/>
    <p:sldId id="542" r:id="rId34"/>
    <p:sldId id="543" r:id="rId35"/>
    <p:sldId id="558" r:id="rId36"/>
    <p:sldId id="544" r:id="rId37"/>
    <p:sldId id="560" r:id="rId38"/>
    <p:sldId id="564" r:id="rId39"/>
    <p:sldId id="565" r:id="rId40"/>
    <p:sldId id="566" r:id="rId41"/>
    <p:sldId id="552" r:id="rId42"/>
    <p:sldId id="561" r:id="rId43"/>
    <p:sldId id="562" r:id="rId44"/>
    <p:sldId id="516" r:id="rId45"/>
    <p:sldId id="563" r:id="rId46"/>
    <p:sldId id="463" r:id="rId47"/>
    <p:sldId id="448" r:id="rId48"/>
    <p:sldId id="449" r:id="rId49"/>
  </p:sldIdLst>
  <p:sldSz cx="12192000" cy="6858000"/>
  <p:notesSz cx="6858000" cy="9144000"/>
  <p:defaultTextStyle>
    <a:defPPr rtl="0">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462D"/>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81E840D-995F-41A1-B8FC-21E7B51A524A}" v="341" dt="2021-05-03T00:47:56.608"/>
  </p1510:revLst>
</p1510:revInfo>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35" autoAdjust="0"/>
    <p:restoredTop sz="87755" autoAdjust="0"/>
  </p:normalViewPr>
  <p:slideViewPr>
    <p:cSldViewPr snapToGrid="0">
      <p:cViewPr varScale="1">
        <p:scale>
          <a:sx n="63" d="100"/>
          <a:sy n="63" d="100"/>
        </p:scale>
        <p:origin x="270" y="72"/>
      </p:cViewPr>
      <p:guideLst/>
    </p:cSldViewPr>
  </p:slideViewPr>
  <p:notesTextViewPr>
    <p:cViewPr>
      <p:scale>
        <a:sx n="1" d="1"/>
        <a:sy n="1" d="1"/>
      </p:scale>
      <p:origin x="0" y="0"/>
    </p:cViewPr>
  </p:notesTextViewPr>
  <p:notesViewPr>
    <p:cSldViewPr snapToGrid="0">
      <p:cViewPr varScale="1">
        <p:scale>
          <a:sx n="120" d="100"/>
          <a:sy n="120" d="100"/>
        </p:scale>
        <p:origin x="5040"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iane Ribeiro" userId="ac918afebd372593" providerId="LiveId" clId="{A81E840D-995F-41A1-B8FC-21E7B51A524A}"/>
    <pc:docChg chg="undo custSel addSld delSld modSld sldOrd">
      <pc:chgData name="Christiane Ribeiro" userId="ac918afebd372593" providerId="LiveId" clId="{A81E840D-995F-41A1-B8FC-21E7B51A524A}" dt="2021-05-03T00:47:56.608" v="1075"/>
      <pc:docMkLst>
        <pc:docMk/>
      </pc:docMkLst>
      <pc:sldChg chg="modSp mod">
        <pc:chgData name="Christiane Ribeiro" userId="ac918afebd372593" providerId="LiveId" clId="{A81E840D-995F-41A1-B8FC-21E7B51A524A}" dt="2021-04-25T22:09:21.104" v="51" actId="20577"/>
        <pc:sldMkLst>
          <pc:docMk/>
          <pc:sldMk cId="121601030" sldId="258"/>
        </pc:sldMkLst>
        <pc:spChg chg="mod">
          <ac:chgData name="Christiane Ribeiro" userId="ac918afebd372593" providerId="LiveId" clId="{A81E840D-995F-41A1-B8FC-21E7B51A524A}" dt="2021-04-25T22:09:21.104" v="51" actId="20577"/>
          <ac:spMkLst>
            <pc:docMk/>
            <pc:sldMk cId="121601030" sldId="258"/>
            <ac:spMk id="2" creationId="{92C9295F-E638-4F61-AFE2-CF3E40556031}"/>
          </ac:spMkLst>
        </pc:spChg>
      </pc:sldChg>
      <pc:sldChg chg="modSp mod">
        <pc:chgData name="Christiane Ribeiro" userId="ac918afebd372593" providerId="LiveId" clId="{A81E840D-995F-41A1-B8FC-21E7B51A524A}" dt="2021-05-02T23:11:02.816" v="89" actId="20577"/>
        <pc:sldMkLst>
          <pc:docMk/>
          <pc:sldMk cId="3074456783" sldId="260"/>
        </pc:sldMkLst>
        <pc:spChg chg="mod">
          <ac:chgData name="Christiane Ribeiro" userId="ac918afebd372593" providerId="LiveId" clId="{A81E840D-995F-41A1-B8FC-21E7B51A524A}" dt="2021-05-02T23:11:02.816" v="89" actId="20577"/>
          <ac:spMkLst>
            <pc:docMk/>
            <pc:sldMk cId="3074456783" sldId="260"/>
            <ac:spMk id="3" creationId="{A77E8757-0E71-4AF0-8235-A7CE7BD1471C}"/>
          </ac:spMkLst>
        </pc:spChg>
      </pc:sldChg>
      <pc:sldChg chg="modSp mod">
        <pc:chgData name="Christiane Ribeiro" userId="ac918afebd372593" providerId="LiveId" clId="{A81E840D-995F-41A1-B8FC-21E7B51A524A}" dt="2021-04-25T22:08:30.492" v="2" actId="313"/>
        <pc:sldMkLst>
          <pc:docMk/>
          <pc:sldMk cId="1639107416" sldId="456"/>
        </pc:sldMkLst>
        <pc:spChg chg="mod">
          <ac:chgData name="Christiane Ribeiro" userId="ac918afebd372593" providerId="LiveId" clId="{A81E840D-995F-41A1-B8FC-21E7B51A524A}" dt="2021-04-25T22:08:30.492" v="2" actId="313"/>
          <ac:spMkLst>
            <pc:docMk/>
            <pc:sldMk cId="1639107416" sldId="456"/>
            <ac:spMk id="19" creationId="{1FCE5726-3E6A-4E77-B8FA-F2E0B89E1AD6}"/>
          </ac:spMkLst>
        </pc:spChg>
      </pc:sldChg>
      <pc:sldChg chg="addSp delSp modSp mod ord modAnim">
        <pc:chgData name="Christiane Ribeiro" userId="ac918afebd372593" providerId="LiveId" clId="{A81E840D-995F-41A1-B8FC-21E7B51A524A}" dt="2021-05-02T23:50:22.562" v="655" actId="1076"/>
        <pc:sldMkLst>
          <pc:docMk/>
          <pc:sldMk cId="2124122475" sldId="459"/>
        </pc:sldMkLst>
        <pc:spChg chg="add del">
          <ac:chgData name="Christiane Ribeiro" userId="ac918afebd372593" providerId="LiveId" clId="{A81E840D-995F-41A1-B8FC-21E7B51A524A}" dt="2021-05-02T23:50:06.842" v="652" actId="22"/>
          <ac:spMkLst>
            <pc:docMk/>
            <pc:sldMk cId="2124122475" sldId="459"/>
            <ac:spMk id="7" creationId="{9B617FD9-2E71-463E-8519-35E83CE0AE22}"/>
          </ac:spMkLst>
        </pc:spChg>
        <pc:spChg chg="add mod">
          <ac:chgData name="Christiane Ribeiro" userId="ac918afebd372593" providerId="LiveId" clId="{A81E840D-995F-41A1-B8FC-21E7B51A524A}" dt="2021-05-02T23:50:22.562" v="655" actId="1076"/>
          <ac:spMkLst>
            <pc:docMk/>
            <pc:sldMk cId="2124122475" sldId="459"/>
            <ac:spMk id="8" creationId="{39AF512F-A1C4-42E4-8447-383287E076A5}"/>
          </ac:spMkLst>
        </pc:spChg>
        <pc:graphicFrameChg chg="mod">
          <ac:chgData name="Christiane Ribeiro" userId="ac918afebd372593" providerId="LiveId" clId="{A81E840D-995F-41A1-B8FC-21E7B51A524A}" dt="2021-05-02T23:49:45.357" v="649" actId="20577"/>
          <ac:graphicFrameMkLst>
            <pc:docMk/>
            <pc:sldMk cId="2124122475" sldId="459"/>
            <ac:graphicFrameMk id="3" creationId="{0125527B-3A71-4F0A-85B1-255FBD8F18D7}"/>
          </ac:graphicFrameMkLst>
        </pc:graphicFrameChg>
        <pc:picChg chg="mod">
          <ac:chgData name="Christiane Ribeiro" userId="ac918afebd372593" providerId="LiveId" clId="{A81E840D-995F-41A1-B8FC-21E7B51A524A}" dt="2021-05-02T23:49:54.074" v="650" actId="1076"/>
          <ac:picMkLst>
            <pc:docMk/>
            <pc:sldMk cId="2124122475" sldId="459"/>
            <ac:picMk id="2052" creationId="{94366022-75FB-4A30-8AEC-612DA1B5327B}"/>
          </ac:picMkLst>
        </pc:picChg>
      </pc:sldChg>
      <pc:sldChg chg="addSp delSp modSp mod ord">
        <pc:chgData name="Christiane Ribeiro" userId="ac918afebd372593" providerId="LiveId" clId="{A81E840D-995F-41A1-B8FC-21E7B51A524A}" dt="2021-05-02T23:31:02.609" v="395"/>
        <pc:sldMkLst>
          <pc:docMk/>
          <pc:sldMk cId="3134565839" sldId="460"/>
        </pc:sldMkLst>
        <pc:spChg chg="del mod">
          <ac:chgData name="Christiane Ribeiro" userId="ac918afebd372593" providerId="LiveId" clId="{A81E840D-995F-41A1-B8FC-21E7B51A524A}" dt="2021-05-02T23:29:53.235" v="392"/>
          <ac:spMkLst>
            <pc:docMk/>
            <pc:sldMk cId="3134565839" sldId="460"/>
            <ac:spMk id="10" creationId="{F062F7D1-28EC-4A54-B858-0CFE49111F52}"/>
          </ac:spMkLst>
        </pc:spChg>
        <pc:spChg chg="del mod">
          <ac:chgData name="Christiane Ribeiro" userId="ac918afebd372593" providerId="LiveId" clId="{A81E840D-995F-41A1-B8FC-21E7B51A524A}" dt="2021-05-02T23:28:35.957" v="379"/>
          <ac:spMkLst>
            <pc:docMk/>
            <pc:sldMk cId="3134565839" sldId="460"/>
            <ac:spMk id="12" creationId="{0EC7F6B9-93DA-4AD1-B21F-59A3A75D66D4}"/>
          </ac:spMkLst>
        </pc:spChg>
        <pc:picChg chg="del mod">
          <ac:chgData name="Christiane Ribeiro" userId="ac918afebd372593" providerId="LiveId" clId="{A81E840D-995F-41A1-B8FC-21E7B51A524A}" dt="2021-05-02T23:28:35.957" v="377" actId="478"/>
          <ac:picMkLst>
            <pc:docMk/>
            <pc:sldMk cId="3134565839" sldId="460"/>
            <ac:picMk id="2" creationId="{1A2C268D-142A-411B-AE01-1645C3C1DC4A}"/>
          </ac:picMkLst>
        </pc:picChg>
        <pc:picChg chg="add mod">
          <ac:chgData name="Christiane Ribeiro" userId="ac918afebd372593" providerId="LiveId" clId="{A81E840D-995F-41A1-B8FC-21E7B51A524A}" dt="2021-05-02T23:29:35.402" v="385" actId="1076"/>
          <ac:picMkLst>
            <pc:docMk/>
            <pc:sldMk cId="3134565839" sldId="460"/>
            <ac:picMk id="8" creationId="{3B609C6A-A109-4920-92F2-662BD8E5098E}"/>
          </ac:picMkLst>
        </pc:picChg>
        <pc:picChg chg="add mod">
          <ac:chgData name="Christiane Ribeiro" userId="ac918afebd372593" providerId="LiveId" clId="{A81E840D-995F-41A1-B8FC-21E7B51A524A}" dt="2021-05-02T23:29:59.107" v="393" actId="1076"/>
          <ac:picMkLst>
            <pc:docMk/>
            <pc:sldMk cId="3134565839" sldId="460"/>
            <ac:picMk id="11" creationId="{2DCA5325-7D8B-4B6A-8C5A-927230980DBC}"/>
          </ac:picMkLst>
        </pc:picChg>
      </pc:sldChg>
      <pc:sldChg chg="del">
        <pc:chgData name="Christiane Ribeiro" userId="ac918afebd372593" providerId="LiveId" clId="{A81E840D-995F-41A1-B8FC-21E7B51A524A}" dt="2021-05-02T23:50:55.944" v="658" actId="47"/>
        <pc:sldMkLst>
          <pc:docMk/>
          <pc:sldMk cId="747038277" sldId="461"/>
        </pc:sldMkLst>
      </pc:sldChg>
      <pc:sldChg chg="del">
        <pc:chgData name="Christiane Ribeiro" userId="ac918afebd372593" providerId="LiveId" clId="{A81E840D-995F-41A1-B8FC-21E7B51A524A}" dt="2021-05-02T23:50:55.087" v="657" actId="47"/>
        <pc:sldMkLst>
          <pc:docMk/>
          <pc:sldMk cId="3912543205" sldId="464"/>
        </pc:sldMkLst>
      </pc:sldChg>
      <pc:sldChg chg="del">
        <pc:chgData name="Christiane Ribeiro" userId="ac918afebd372593" providerId="LiveId" clId="{A81E840D-995F-41A1-B8FC-21E7B51A524A}" dt="2021-05-02T23:50:57.047" v="660" actId="47"/>
        <pc:sldMkLst>
          <pc:docMk/>
          <pc:sldMk cId="1946938179" sldId="466"/>
        </pc:sldMkLst>
      </pc:sldChg>
      <pc:sldChg chg="del">
        <pc:chgData name="Christiane Ribeiro" userId="ac918afebd372593" providerId="LiveId" clId="{A81E840D-995F-41A1-B8FC-21E7B51A524A}" dt="2021-05-02T23:51:02.213" v="669" actId="47"/>
        <pc:sldMkLst>
          <pc:docMk/>
          <pc:sldMk cId="1678817945" sldId="469"/>
        </pc:sldMkLst>
      </pc:sldChg>
      <pc:sldChg chg="del">
        <pc:chgData name="Christiane Ribeiro" userId="ac918afebd372593" providerId="LiveId" clId="{A81E840D-995F-41A1-B8FC-21E7B51A524A}" dt="2021-05-02T23:51:04.074" v="673" actId="47"/>
        <pc:sldMkLst>
          <pc:docMk/>
          <pc:sldMk cId="2517853191" sldId="471"/>
        </pc:sldMkLst>
      </pc:sldChg>
      <pc:sldChg chg="del">
        <pc:chgData name="Christiane Ribeiro" userId="ac918afebd372593" providerId="LiveId" clId="{A81E840D-995F-41A1-B8FC-21E7B51A524A}" dt="2021-05-02T23:51:04.469" v="674" actId="47"/>
        <pc:sldMkLst>
          <pc:docMk/>
          <pc:sldMk cId="1479535123" sldId="472"/>
        </pc:sldMkLst>
      </pc:sldChg>
      <pc:sldChg chg="del">
        <pc:chgData name="Christiane Ribeiro" userId="ac918afebd372593" providerId="LiveId" clId="{A81E840D-995F-41A1-B8FC-21E7B51A524A}" dt="2021-05-02T23:51:04.942" v="675" actId="47"/>
        <pc:sldMkLst>
          <pc:docMk/>
          <pc:sldMk cId="3206472581" sldId="473"/>
        </pc:sldMkLst>
      </pc:sldChg>
      <pc:sldChg chg="del">
        <pc:chgData name="Christiane Ribeiro" userId="ac918afebd372593" providerId="LiveId" clId="{A81E840D-995F-41A1-B8FC-21E7B51A524A}" dt="2021-05-02T23:51:05.941" v="677" actId="47"/>
        <pc:sldMkLst>
          <pc:docMk/>
          <pc:sldMk cId="3074041945" sldId="474"/>
        </pc:sldMkLst>
      </pc:sldChg>
      <pc:sldChg chg="del">
        <pc:chgData name="Christiane Ribeiro" userId="ac918afebd372593" providerId="LiveId" clId="{A81E840D-995F-41A1-B8FC-21E7B51A524A}" dt="2021-05-02T23:51:06.412" v="678" actId="47"/>
        <pc:sldMkLst>
          <pc:docMk/>
          <pc:sldMk cId="2630491391" sldId="475"/>
        </pc:sldMkLst>
      </pc:sldChg>
      <pc:sldChg chg="del">
        <pc:chgData name="Christiane Ribeiro" userId="ac918afebd372593" providerId="LiveId" clId="{A81E840D-995F-41A1-B8FC-21E7B51A524A}" dt="2021-05-02T23:51:03.603" v="672" actId="47"/>
        <pc:sldMkLst>
          <pc:docMk/>
          <pc:sldMk cId="2915218734" sldId="476"/>
        </pc:sldMkLst>
      </pc:sldChg>
      <pc:sldChg chg="del">
        <pc:chgData name="Christiane Ribeiro" userId="ac918afebd372593" providerId="LiveId" clId="{A81E840D-995F-41A1-B8FC-21E7B51A524A}" dt="2021-05-02T23:51:02.667" v="670" actId="47"/>
        <pc:sldMkLst>
          <pc:docMk/>
          <pc:sldMk cId="4269481781" sldId="477"/>
        </pc:sldMkLst>
      </pc:sldChg>
      <pc:sldChg chg="del">
        <pc:chgData name="Christiane Ribeiro" userId="ac918afebd372593" providerId="LiveId" clId="{A81E840D-995F-41A1-B8FC-21E7B51A524A}" dt="2021-05-02T23:51:03.069" v="671" actId="47"/>
        <pc:sldMkLst>
          <pc:docMk/>
          <pc:sldMk cId="179573137" sldId="478"/>
        </pc:sldMkLst>
      </pc:sldChg>
      <pc:sldChg chg="del">
        <pc:chgData name="Christiane Ribeiro" userId="ac918afebd372593" providerId="LiveId" clId="{A81E840D-995F-41A1-B8FC-21E7B51A524A}" dt="2021-05-02T23:51:05.525" v="676" actId="47"/>
        <pc:sldMkLst>
          <pc:docMk/>
          <pc:sldMk cId="4170366674" sldId="479"/>
        </pc:sldMkLst>
      </pc:sldChg>
      <pc:sldChg chg="del">
        <pc:chgData name="Christiane Ribeiro" userId="ac918afebd372593" providerId="LiveId" clId="{A81E840D-995F-41A1-B8FC-21E7B51A524A}" dt="2021-05-02T23:51:06.813" v="679" actId="47"/>
        <pc:sldMkLst>
          <pc:docMk/>
          <pc:sldMk cId="3412735224" sldId="480"/>
        </pc:sldMkLst>
      </pc:sldChg>
      <pc:sldChg chg="del">
        <pc:chgData name="Christiane Ribeiro" userId="ac918afebd372593" providerId="LiveId" clId="{A81E840D-995F-41A1-B8FC-21E7B51A524A}" dt="2021-05-02T23:51:07.246" v="680" actId="47"/>
        <pc:sldMkLst>
          <pc:docMk/>
          <pc:sldMk cId="285625848" sldId="481"/>
        </pc:sldMkLst>
      </pc:sldChg>
      <pc:sldChg chg="del">
        <pc:chgData name="Christiane Ribeiro" userId="ac918afebd372593" providerId="LiveId" clId="{A81E840D-995F-41A1-B8FC-21E7B51A524A}" dt="2021-05-02T23:51:07.685" v="681" actId="47"/>
        <pc:sldMkLst>
          <pc:docMk/>
          <pc:sldMk cId="2940596201" sldId="482"/>
        </pc:sldMkLst>
      </pc:sldChg>
      <pc:sldChg chg="del">
        <pc:chgData name="Christiane Ribeiro" userId="ac918afebd372593" providerId="LiveId" clId="{A81E840D-995F-41A1-B8FC-21E7B51A524A}" dt="2021-05-02T23:51:08.119" v="682" actId="47"/>
        <pc:sldMkLst>
          <pc:docMk/>
          <pc:sldMk cId="3717380689" sldId="483"/>
        </pc:sldMkLst>
      </pc:sldChg>
      <pc:sldChg chg="del">
        <pc:chgData name="Christiane Ribeiro" userId="ac918afebd372593" providerId="LiveId" clId="{A81E840D-995F-41A1-B8FC-21E7B51A524A}" dt="2021-05-02T23:51:08.668" v="683" actId="47"/>
        <pc:sldMkLst>
          <pc:docMk/>
          <pc:sldMk cId="2461647342" sldId="485"/>
        </pc:sldMkLst>
      </pc:sldChg>
      <pc:sldChg chg="del">
        <pc:chgData name="Christiane Ribeiro" userId="ac918afebd372593" providerId="LiveId" clId="{A81E840D-995F-41A1-B8FC-21E7B51A524A}" dt="2021-05-02T23:51:09.334" v="684" actId="47"/>
        <pc:sldMkLst>
          <pc:docMk/>
          <pc:sldMk cId="104278598" sldId="487"/>
        </pc:sldMkLst>
      </pc:sldChg>
      <pc:sldChg chg="del">
        <pc:chgData name="Christiane Ribeiro" userId="ac918afebd372593" providerId="LiveId" clId="{A81E840D-995F-41A1-B8FC-21E7B51A524A}" dt="2021-05-02T23:51:09.795" v="685" actId="47"/>
        <pc:sldMkLst>
          <pc:docMk/>
          <pc:sldMk cId="4125069365" sldId="489"/>
        </pc:sldMkLst>
      </pc:sldChg>
      <pc:sldChg chg="del">
        <pc:chgData name="Christiane Ribeiro" userId="ac918afebd372593" providerId="LiveId" clId="{A81E840D-995F-41A1-B8FC-21E7B51A524A}" dt="2021-05-02T23:51:11.315" v="687" actId="47"/>
        <pc:sldMkLst>
          <pc:docMk/>
          <pc:sldMk cId="517516321" sldId="490"/>
        </pc:sldMkLst>
      </pc:sldChg>
      <pc:sldChg chg="del">
        <pc:chgData name="Christiane Ribeiro" userId="ac918afebd372593" providerId="LiveId" clId="{A81E840D-995F-41A1-B8FC-21E7B51A524A}" dt="2021-05-02T23:51:21.686" v="693" actId="47"/>
        <pc:sldMkLst>
          <pc:docMk/>
          <pc:sldMk cId="2057121244" sldId="491"/>
        </pc:sldMkLst>
      </pc:sldChg>
      <pc:sldChg chg="del">
        <pc:chgData name="Christiane Ribeiro" userId="ac918afebd372593" providerId="LiveId" clId="{A81E840D-995F-41A1-B8FC-21E7B51A524A}" dt="2021-05-02T23:51:22.381" v="694" actId="47"/>
        <pc:sldMkLst>
          <pc:docMk/>
          <pc:sldMk cId="1097007323" sldId="493"/>
        </pc:sldMkLst>
      </pc:sldChg>
      <pc:sldChg chg="del">
        <pc:chgData name="Christiane Ribeiro" userId="ac918afebd372593" providerId="LiveId" clId="{A81E840D-995F-41A1-B8FC-21E7B51A524A}" dt="2021-05-02T23:51:21.131" v="692" actId="47"/>
        <pc:sldMkLst>
          <pc:docMk/>
          <pc:sldMk cId="1257890143" sldId="494"/>
        </pc:sldMkLst>
      </pc:sldChg>
      <pc:sldChg chg="del">
        <pc:chgData name="Christiane Ribeiro" userId="ac918afebd372593" providerId="LiveId" clId="{A81E840D-995F-41A1-B8FC-21E7B51A524A}" dt="2021-05-02T23:51:16.816" v="688" actId="47"/>
        <pc:sldMkLst>
          <pc:docMk/>
          <pc:sldMk cId="3695458024" sldId="499"/>
        </pc:sldMkLst>
      </pc:sldChg>
      <pc:sldChg chg="del">
        <pc:chgData name="Christiane Ribeiro" userId="ac918afebd372593" providerId="LiveId" clId="{A81E840D-995F-41A1-B8FC-21E7B51A524A}" dt="2021-05-02T23:51:18.105" v="689" actId="47"/>
        <pc:sldMkLst>
          <pc:docMk/>
          <pc:sldMk cId="3252463882" sldId="500"/>
        </pc:sldMkLst>
      </pc:sldChg>
      <pc:sldChg chg="del">
        <pc:chgData name="Christiane Ribeiro" userId="ac918afebd372593" providerId="LiveId" clId="{A81E840D-995F-41A1-B8FC-21E7B51A524A}" dt="2021-05-02T23:51:18.729" v="690" actId="47"/>
        <pc:sldMkLst>
          <pc:docMk/>
          <pc:sldMk cId="2607049878" sldId="501"/>
        </pc:sldMkLst>
      </pc:sldChg>
      <pc:sldChg chg="del">
        <pc:chgData name="Christiane Ribeiro" userId="ac918afebd372593" providerId="LiveId" clId="{A81E840D-995F-41A1-B8FC-21E7B51A524A}" dt="2021-05-02T23:51:19.647" v="691" actId="47"/>
        <pc:sldMkLst>
          <pc:docMk/>
          <pc:sldMk cId="723350791" sldId="502"/>
        </pc:sldMkLst>
      </pc:sldChg>
      <pc:sldChg chg="del">
        <pc:chgData name="Christiane Ribeiro" userId="ac918afebd372593" providerId="LiveId" clId="{A81E840D-995F-41A1-B8FC-21E7B51A524A}" dt="2021-05-02T23:51:24.384" v="695" actId="47"/>
        <pc:sldMkLst>
          <pc:docMk/>
          <pc:sldMk cId="454348780" sldId="508"/>
        </pc:sldMkLst>
      </pc:sldChg>
      <pc:sldChg chg="del">
        <pc:chgData name="Christiane Ribeiro" userId="ac918afebd372593" providerId="LiveId" clId="{A81E840D-995F-41A1-B8FC-21E7B51A524A}" dt="2021-05-02T23:51:25.536" v="696" actId="47"/>
        <pc:sldMkLst>
          <pc:docMk/>
          <pc:sldMk cId="2474597900" sldId="514"/>
        </pc:sldMkLst>
      </pc:sldChg>
      <pc:sldChg chg="addSp delSp modSp del mod">
        <pc:chgData name="Christiane Ribeiro" userId="ac918afebd372593" providerId="LiveId" clId="{A81E840D-995F-41A1-B8FC-21E7B51A524A}" dt="2021-05-03T00:31:11.466" v="926" actId="47"/>
        <pc:sldMkLst>
          <pc:docMk/>
          <pc:sldMk cId="3750737660" sldId="515"/>
        </pc:sldMkLst>
        <pc:spChg chg="del">
          <ac:chgData name="Christiane Ribeiro" userId="ac918afebd372593" providerId="LiveId" clId="{A81E840D-995F-41A1-B8FC-21E7B51A524A}" dt="2021-05-03T00:27:13.839" v="905" actId="478"/>
          <ac:spMkLst>
            <pc:docMk/>
            <pc:sldMk cId="3750737660" sldId="515"/>
            <ac:spMk id="2" creationId="{8F7AB590-E1C1-4D09-9CEC-403862F5321C}"/>
          </ac:spMkLst>
        </pc:spChg>
        <pc:spChg chg="del mod">
          <ac:chgData name="Christiane Ribeiro" userId="ac918afebd372593" providerId="LiveId" clId="{A81E840D-995F-41A1-B8FC-21E7B51A524A}" dt="2021-05-03T00:24:10.537" v="880"/>
          <ac:spMkLst>
            <pc:docMk/>
            <pc:sldMk cId="3750737660" sldId="515"/>
            <ac:spMk id="10" creationId="{F062F7D1-28EC-4A54-B858-0CFE49111F52}"/>
          </ac:spMkLst>
        </pc:spChg>
        <pc:spChg chg="del mod">
          <ac:chgData name="Christiane Ribeiro" userId="ac918afebd372593" providerId="LiveId" clId="{A81E840D-995F-41A1-B8FC-21E7B51A524A}" dt="2021-05-03T00:27:12.208" v="904"/>
          <ac:spMkLst>
            <pc:docMk/>
            <pc:sldMk cId="3750737660" sldId="515"/>
            <ac:spMk id="11" creationId="{CBB0BA99-8F7E-46A4-9F21-B2AA3801E88C}"/>
          </ac:spMkLst>
        </pc:spChg>
        <pc:spChg chg="del mod">
          <ac:chgData name="Christiane Ribeiro" userId="ac918afebd372593" providerId="LiveId" clId="{A81E840D-995F-41A1-B8FC-21E7B51A524A}" dt="2021-05-03T00:27:12.207" v="902"/>
          <ac:spMkLst>
            <pc:docMk/>
            <pc:sldMk cId="3750737660" sldId="515"/>
            <ac:spMk id="13" creationId="{0076C883-ECFE-43F5-97E3-1EC1310E6824}"/>
          </ac:spMkLst>
        </pc:spChg>
        <pc:picChg chg="add mod">
          <ac:chgData name="Christiane Ribeiro" userId="ac918afebd372593" providerId="LiveId" clId="{A81E840D-995F-41A1-B8FC-21E7B51A524A}" dt="2021-05-03T00:29:53.740" v="912" actId="1076"/>
          <ac:picMkLst>
            <pc:docMk/>
            <pc:sldMk cId="3750737660" sldId="515"/>
            <ac:picMk id="8" creationId="{F4E63736-4649-4D29-833D-25A7B645C8DD}"/>
          </ac:picMkLst>
        </pc:picChg>
        <pc:picChg chg="del mod">
          <ac:chgData name="Christiane Ribeiro" userId="ac918afebd372593" providerId="LiveId" clId="{A81E840D-995F-41A1-B8FC-21E7B51A524A}" dt="2021-05-03T00:25:55.232" v="896" actId="478"/>
          <ac:picMkLst>
            <pc:docMk/>
            <pc:sldMk cId="3750737660" sldId="515"/>
            <ac:picMk id="9" creationId="{DA3F8E8F-FAAA-47DA-BDFB-671E6EDED754}"/>
          </ac:picMkLst>
        </pc:picChg>
        <pc:picChg chg="add mod">
          <ac:chgData name="Christiane Ribeiro" userId="ac918afebd372593" providerId="LiveId" clId="{A81E840D-995F-41A1-B8FC-21E7B51A524A}" dt="2021-05-03T00:29:55.266" v="913" actId="1076"/>
          <ac:picMkLst>
            <pc:docMk/>
            <pc:sldMk cId="3750737660" sldId="515"/>
            <ac:picMk id="15" creationId="{E15ED6F9-94E5-4567-B970-0C83497F6E0A}"/>
          </ac:picMkLst>
        </pc:picChg>
        <pc:picChg chg="add mod">
          <ac:chgData name="Christiane Ribeiro" userId="ac918afebd372593" providerId="LiveId" clId="{A81E840D-995F-41A1-B8FC-21E7B51A524A}" dt="2021-05-03T00:29:58.228" v="914" actId="1076"/>
          <ac:picMkLst>
            <pc:docMk/>
            <pc:sldMk cId="3750737660" sldId="515"/>
            <ac:picMk id="17" creationId="{102AAD2B-A536-4B54-B1D7-F028859C9A77}"/>
          </ac:picMkLst>
        </pc:picChg>
      </pc:sldChg>
      <pc:sldChg chg="addSp modSp mod">
        <pc:chgData name="Christiane Ribeiro" userId="ac918afebd372593" providerId="LiveId" clId="{A81E840D-995F-41A1-B8FC-21E7B51A524A}" dt="2021-05-03T00:38:10.048" v="948" actId="1076"/>
        <pc:sldMkLst>
          <pc:docMk/>
          <pc:sldMk cId="3886010962" sldId="516"/>
        </pc:sldMkLst>
        <pc:spChg chg="add mod">
          <ac:chgData name="Christiane Ribeiro" userId="ac918afebd372593" providerId="LiveId" clId="{A81E840D-995F-41A1-B8FC-21E7B51A524A}" dt="2021-05-03T00:38:10.048" v="948" actId="1076"/>
          <ac:spMkLst>
            <pc:docMk/>
            <pc:sldMk cId="3886010962" sldId="516"/>
            <ac:spMk id="7" creationId="{B18AE216-D7DB-44CA-ABEC-822AB70BD19E}"/>
          </ac:spMkLst>
        </pc:spChg>
      </pc:sldChg>
      <pc:sldChg chg="del">
        <pc:chgData name="Christiane Ribeiro" userId="ac918afebd372593" providerId="LiveId" clId="{A81E840D-995F-41A1-B8FC-21E7B51A524A}" dt="2021-05-02T23:50:56.592" v="659" actId="47"/>
        <pc:sldMkLst>
          <pc:docMk/>
          <pc:sldMk cId="1382774700" sldId="518"/>
        </pc:sldMkLst>
      </pc:sldChg>
      <pc:sldChg chg="del">
        <pc:chgData name="Christiane Ribeiro" userId="ac918afebd372593" providerId="LiveId" clId="{A81E840D-995F-41A1-B8FC-21E7B51A524A}" dt="2021-05-02T23:51:00.461" v="666" actId="47"/>
        <pc:sldMkLst>
          <pc:docMk/>
          <pc:sldMk cId="1832584711" sldId="519"/>
        </pc:sldMkLst>
      </pc:sldChg>
      <pc:sldChg chg="modSp mod">
        <pc:chgData name="Christiane Ribeiro" userId="ac918afebd372593" providerId="LiveId" clId="{A81E840D-995F-41A1-B8FC-21E7B51A524A}" dt="2021-05-02T23:10:54.994" v="88" actId="14100"/>
        <pc:sldMkLst>
          <pc:docMk/>
          <pc:sldMk cId="602932154" sldId="520"/>
        </pc:sldMkLst>
        <pc:spChg chg="mod">
          <ac:chgData name="Christiane Ribeiro" userId="ac918afebd372593" providerId="LiveId" clId="{A81E840D-995F-41A1-B8FC-21E7B51A524A}" dt="2021-04-25T22:08:06.375" v="1" actId="14100"/>
          <ac:spMkLst>
            <pc:docMk/>
            <pc:sldMk cId="602932154" sldId="520"/>
            <ac:spMk id="2" creationId="{18C3B467-088C-4F3D-A9A7-105C4E1E20CD}"/>
          </ac:spMkLst>
        </pc:spChg>
        <pc:spChg chg="mod">
          <ac:chgData name="Christiane Ribeiro" userId="ac918afebd372593" providerId="LiveId" clId="{A81E840D-995F-41A1-B8FC-21E7B51A524A}" dt="2021-05-02T23:10:54.994" v="88" actId="14100"/>
          <ac:spMkLst>
            <pc:docMk/>
            <pc:sldMk cId="602932154" sldId="520"/>
            <ac:spMk id="4" creationId="{830AB27A-25E6-415D-8BA3-4190A805DB50}"/>
          </ac:spMkLst>
        </pc:spChg>
      </pc:sldChg>
      <pc:sldChg chg="del">
        <pc:chgData name="Christiane Ribeiro" userId="ac918afebd372593" providerId="LiveId" clId="{A81E840D-995F-41A1-B8FC-21E7B51A524A}" dt="2021-05-02T23:50:59.706" v="665" actId="47"/>
        <pc:sldMkLst>
          <pc:docMk/>
          <pc:sldMk cId="1225193219" sldId="526"/>
        </pc:sldMkLst>
      </pc:sldChg>
      <pc:sldChg chg="addSp delSp modSp del mod ord">
        <pc:chgData name="Christiane Ribeiro" userId="ac918afebd372593" providerId="LiveId" clId="{A81E840D-995F-41A1-B8FC-21E7B51A524A}" dt="2021-05-02T23:47:37.669" v="623" actId="47"/>
        <pc:sldMkLst>
          <pc:docMk/>
          <pc:sldMk cId="1073122438" sldId="532"/>
        </pc:sldMkLst>
        <pc:spChg chg="del mod">
          <ac:chgData name="Christiane Ribeiro" userId="ac918afebd372593" providerId="LiveId" clId="{A81E840D-995F-41A1-B8FC-21E7B51A524A}" dt="2021-04-28T19:36:02.177" v="87"/>
          <ac:spMkLst>
            <pc:docMk/>
            <pc:sldMk cId="1073122438" sldId="532"/>
            <ac:spMk id="10" creationId="{F062F7D1-28EC-4A54-B858-0CFE49111F52}"/>
          </ac:spMkLst>
        </pc:spChg>
        <pc:spChg chg="del mod">
          <ac:chgData name="Christiane Ribeiro" userId="ac918afebd372593" providerId="LiveId" clId="{A81E840D-995F-41A1-B8FC-21E7B51A524A}" dt="2021-04-28T14:07:48.342" v="62"/>
          <ac:spMkLst>
            <pc:docMk/>
            <pc:sldMk cId="1073122438" sldId="532"/>
            <ac:spMk id="12" creationId="{0EC7F6B9-93DA-4AD1-B21F-59A3A75D66D4}"/>
          </ac:spMkLst>
        </pc:spChg>
        <pc:picChg chg="add mod">
          <ac:chgData name="Christiane Ribeiro" userId="ac918afebd372593" providerId="LiveId" clId="{A81E840D-995F-41A1-B8FC-21E7B51A524A}" dt="2021-04-28T19:36:01.097" v="85" actId="1076"/>
          <ac:picMkLst>
            <pc:docMk/>
            <pc:sldMk cId="1073122438" sldId="532"/>
            <ac:picMk id="7" creationId="{1A22C0D4-CF73-4F43-8320-00E9DA56252F}"/>
          </ac:picMkLst>
        </pc:picChg>
      </pc:sldChg>
      <pc:sldChg chg="addSp delSp modSp del mod modAnim modNotesTx">
        <pc:chgData name="Christiane Ribeiro" userId="ac918afebd372593" providerId="LiveId" clId="{A81E840D-995F-41A1-B8FC-21E7B51A524A}" dt="2021-05-02T23:50:35.704" v="656" actId="47"/>
        <pc:sldMkLst>
          <pc:docMk/>
          <pc:sldMk cId="2409106402" sldId="537"/>
        </pc:sldMkLst>
        <pc:spChg chg="add mod">
          <ac:chgData name="Christiane Ribeiro" userId="ac918afebd372593" providerId="LiveId" clId="{A81E840D-995F-41A1-B8FC-21E7B51A524A}" dt="2021-05-02T23:50:11.981" v="653" actId="1076"/>
          <ac:spMkLst>
            <pc:docMk/>
            <pc:sldMk cId="2409106402" sldId="537"/>
            <ac:spMk id="7" creationId="{E58049E1-2349-4A8C-BEA5-C6DCAC9E9278}"/>
          </ac:spMkLst>
        </pc:spChg>
        <pc:spChg chg="del mod">
          <ac:chgData name="Christiane Ribeiro" userId="ac918afebd372593" providerId="LiveId" clId="{A81E840D-995F-41A1-B8FC-21E7B51A524A}" dt="2021-05-02T23:36:22.904" v="524"/>
          <ac:spMkLst>
            <pc:docMk/>
            <pc:sldMk cId="2409106402" sldId="537"/>
            <ac:spMk id="12" creationId="{0EC7F6B9-93DA-4AD1-B21F-59A3A75D66D4}"/>
          </ac:spMkLst>
        </pc:spChg>
        <pc:graphicFrameChg chg="add mod modGraphic">
          <ac:chgData name="Christiane Ribeiro" userId="ac918afebd372593" providerId="LiveId" clId="{A81E840D-995F-41A1-B8FC-21E7B51A524A}" dt="2021-05-02T23:36:20.611" v="522" actId="1076"/>
          <ac:graphicFrameMkLst>
            <pc:docMk/>
            <pc:sldMk cId="2409106402" sldId="537"/>
            <ac:graphicFrameMk id="2" creationId="{61F83129-7A77-4570-A537-4A64DE814A78}"/>
          </ac:graphicFrameMkLst>
        </pc:graphicFrameChg>
      </pc:sldChg>
      <pc:sldChg chg="modSp mod">
        <pc:chgData name="Christiane Ribeiro" userId="ac918afebd372593" providerId="LiveId" clId="{A81E840D-995F-41A1-B8FC-21E7B51A524A}" dt="2021-05-02T23:46:37.585" v="622" actId="1076"/>
        <pc:sldMkLst>
          <pc:docMk/>
          <pc:sldMk cId="66639930" sldId="542"/>
        </pc:sldMkLst>
        <pc:spChg chg="mod">
          <ac:chgData name="Christiane Ribeiro" userId="ac918afebd372593" providerId="LiveId" clId="{A81E840D-995F-41A1-B8FC-21E7B51A524A}" dt="2021-05-02T23:46:33.787" v="621" actId="20577"/>
          <ac:spMkLst>
            <pc:docMk/>
            <pc:sldMk cId="66639930" sldId="542"/>
            <ac:spMk id="12" creationId="{0EC7F6B9-93DA-4AD1-B21F-59A3A75D66D4}"/>
          </ac:spMkLst>
        </pc:spChg>
        <pc:picChg chg="mod">
          <ac:chgData name="Christiane Ribeiro" userId="ac918afebd372593" providerId="LiveId" clId="{A81E840D-995F-41A1-B8FC-21E7B51A524A}" dt="2021-05-02T23:46:37.585" v="622" actId="1076"/>
          <ac:picMkLst>
            <pc:docMk/>
            <pc:sldMk cId="66639930" sldId="542"/>
            <ac:picMk id="11" creationId="{A9DB94EE-554D-438C-95DC-879D71441073}"/>
          </ac:picMkLst>
        </pc:picChg>
      </pc:sldChg>
      <pc:sldChg chg="modSp mod">
        <pc:chgData name="Christiane Ribeiro" userId="ac918afebd372593" providerId="LiveId" clId="{A81E840D-995F-41A1-B8FC-21E7B51A524A}" dt="2021-05-02T23:44:04.537" v="601" actId="1076"/>
        <pc:sldMkLst>
          <pc:docMk/>
          <pc:sldMk cId="1837193049" sldId="544"/>
        </pc:sldMkLst>
        <pc:spChg chg="mod">
          <ac:chgData name="Christiane Ribeiro" userId="ac918afebd372593" providerId="LiveId" clId="{A81E840D-995F-41A1-B8FC-21E7B51A524A}" dt="2021-05-02T23:43:09.929" v="595" actId="20577"/>
          <ac:spMkLst>
            <pc:docMk/>
            <pc:sldMk cId="1837193049" sldId="544"/>
            <ac:spMk id="10" creationId="{F062F7D1-28EC-4A54-B858-0CFE49111F52}"/>
          </ac:spMkLst>
        </pc:spChg>
        <pc:spChg chg="mod">
          <ac:chgData name="Christiane Ribeiro" userId="ac918afebd372593" providerId="LiveId" clId="{A81E840D-995F-41A1-B8FC-21E7B51A524A}" dt="2021-05-02T23:43:57.186" v="600" actId="1076"/>
          <ac:spMkLst>
            <pc:docMk/>
            <pc:sldMk cId="1837193049" sldId="544"/>
            <ac:spMk id="12" creationId="{0EC7F6B9-93DA-4AD1-B21F-59A3A75D66D4}"/>
          </ac:spMkLst>
        </pc:spChg>
        <pc:picChg chg="mod">
          <ac:chgData name="Christiane Ribeiro" userId="ac918afebd372593" providerId="LiveId" clId="{A81E840D-995F-41A1-B8FC-21E7B51A524A}" dt="2021-05-02T23:44:04.537" v="601" actId="1076"/>
          <ac:picMkLst>
            <pc:docMk/>
            <pc:sldMk cId="1837193049" sldId="544"/>
            <ac:picMk id="11" creationId="{A9DB94EE-554D-438C-95DC-879D71441073}"/>
          </ac:picMkLst>
        </pc:picChg>
      </pc:sldChg>
      <pc:sldChg chg="del">
        <pc:chgData name="Christiane Ribeiro" userId="ac918afebd372593" providerId="LiveId" clId="{A81E840D-995F-41A1-B8FC-21E7B51A524A}" dt="2021-05-02T23:50:57.665" v="661" actId="47"/>
        <pc:sldMkLst>
          <pc:docMk/>
          <pc:sldMk cId="1643429364" sldId="545"/>
        </pc:sldMkLst>
      </pc:sldChg>
      <pc:sldChg chg="del">
        <pc:chgData name="Christiane Ribeiro" userId="ac918afebd372593" providerId="LiveId" clId="{A81E840D-995F-41A1-B8FC-21E7B51A524A}" dt="2021-05-02T23:50:58.230" v="662" actId="47"/>
        <pc:sldMkLst>
          <pc:docMk/>
          <pc:sldMk cId="3439567067" sldId="546"/>
        </pc:sldMkLst>
      </pc:sldChg>
      <pc:sldChg chg="del">
        <pc:chgData name="Christiane Ribeiro" userId="ac918afebd372593" providerId="LiveId" clId="{A81E840D-995F-41A1-B8FC-21E7B51A524A}" dt="2021-05-02T23:50:58.633" v="663" actId="47"/>
        <pc:sldMkLst>
          <pc:docMk/>
          <pc:sldMk cId="3560747603" sldId="547"/>
        </pc:sldMkLst>
      </pc:sldChg>
      <pc:sldChg chg="del">
        <pc:chgData name="Christiane Ribeiro" userId="ac918afebd372593" providerId="LiveId" clId="{A81E840D-995F-41A1-B8FC-21E7B51A524A}" dt="2021-05-02T23:50:59.189" v="664" actId="47"/>
        <pc:sldMkLst>
          <pc:docMk/>
          <pc:sldMk cId="3411240925" sldId="548"/>
        </pc:sldMkLst>
      </pc:sldChg>
      <pc:sldChg chg="del">
        <pc:chgData name="Christiane Ribeiro" userId="ac918afebd372593" providerId="LiveId" clId="{A81E840D-995F-41A1-B8FC-21E7B51A524A}" dt="2021-05-02T23:51:00.962" v="667" actId="47"/>
        <pc:sldMkLst>
          <pc:docMk/>
          <pc:sldMk cId="3322711796" sldId="549"/>
        </pc:sldMkLst>
      </pc:sldChg>
      <pc:sldChg chg="del">
        <pc:chgData name="Christiane Ribeiro" userId="ac918afebd372593" providerId="LiveId" clId="{A81E840D-995F-41A1-B8FC-21E7B51A524A}" dt="2021-05-02T23:51:01.441" v="668" actId="47"/>
        <pc:sldMkLst>
          <pc:docMk/>
          <pc:sldMk cId="1467262744" sldId="550"/>
        </pc:sldMkLst>
      </pc:sldChg>
      <pc:sldChg chg="del">
        <pc:chgData name="Christiane Ribeiro" userId="ac918afebd372593" providerId="LiveId" clId="{A81E840D-995F-41A1-B8FC-21E7B51A524A}" dt="2021-05-02T23:51:10.396" v="686" actId="47"/>
        <pc:sldMkLst>
          <pc:docMk/>
          <pc:sldMk cId="1615330413" sldId="551"/>
        </pc:sldMkLst>
      </pc:sldChg>
      <pc:sldChg chg="addSp delSp modSp add mod modAnim">
        <pc:chgData name="Christiane Ribeiro" userId="ac918afebd372593" providerId="LiveId" clId="{A81E840D-995F-41A1-B8FC-21E7B51A524A}" dt="2021-05-03T00:44:20.093" v="1021" actId="20577"/>
        <pc:sldMkLst>
          <pc:docMk/>
          <pc:sldMk cId="1618617940" sldId="552"/>
        </pc:sldMkLst>
        <pc:spChg chg="mod">
          <ac:chgData name="Christiane Ribeiro" userId="ac918afebd372593" providerId="LiveId" clId="{A81E840D-995F-41A1-B8FC-21E7B51A524A}" dt="2021-05-03T00:44:20.093" v="1021" actId="20577"/>
          <ac:spMkLst>
            <pc:docMk/>
            <pc:sldMk cId="1618617940" sldId="552"/>
            <ac:spMk id="10" creationId="{F062F7D1-28EC-4A54-B858-0CFE49111F52}"/>
          </ac:spMkLst>
        </pc:spChg>
        <pc:spChg chg="del mod">
          <ac:chgData name="Christiane Ribeiro" userId="ac918afebd372593" providerId="LiveId" clId="{A81E840D-995F-41A1-B8FC-21E7B51A524A}" dt="2021-05-03T00:19:17.735" v="743"/>
          <ac:spMkLst>
            <pc:docMk/>
            <pc:sldMk cId="1618617940" sldId="552"/>
            <ac:spMk id="12" creationId="{0EC7F6B9-93DA-4AD1-B21F-59A3A75D66D4}"/>
          </ac:spMkLst>
        </pc:spChg>
        <pc:graphicFrameChg chg="add mod modGraphic">
          <ac:chgData name="Christiane Ribeiro" userId="ac918afebd372593" providerId="LiveId" clId="{A81E840D-995F-41A1-B8FC-21E7B51A524A}" dt="2021-05-03T00:21:30.710" v="873" actId="12269"/>
          <ac:graphicFrameMkLst>
            <pc:docMk/>
            <pc:sldMk cId="1618617940" sldId="552"/>
            <ac:graphicFrameMk id="2" creationId="{C7094DF5-9F01-4280-AFE2-EB78E73BE01A}"/>
          </ac:graphicFrameMkLst>
        </pc:graphicFrameChg>
      </pc:sldChg>
      <pc:sldChg chg="addSp delSp modSp add mod modNotesTx">
        <pc:chgData name="Christiane Ribeiro" userId="ac918afebd372593" providerId="LiveId" clId="{A81E840D-995F-41A1-B8FC-21E7B51A524A}" dt="2021-05-02T23:24:46.067" v="373"/>
        <pc:sldMkLst>
          <pc:docMk/>
          <pc:sldMk cId="1292399298" sldId="553"/>
        </pc:sldMkLst>
        <pc:spChg chg="del mod">
          <ac:chgData name="Christiane Ribeiro" userId="ac918afebd372593" providerId="LiveId" clId="{A81E840D-995F-41A1-B8FC-21E7B51A524A}" dt="2021-05-02T23:16:38.685" v="95"/>
          <ac:spMkLst>
            <pc:docMk/>
            <pc:sldMk cId="1292399298" sldId="553"/>
            <ac:spMk id="10" creationId="{F062F7D1-28EC-4A54-B858-0CFE49111F52}"/>
          </ac:spMkLst>
        </pc:spChg>
        <pc:spChg chg="del mod">
          <ac:chgData name="Christiane Ribeiro" userId="ac918afebd372593" providerId="LiveId" clId="{A81E840D-995F-41A1-B8FC-21E7B51A524A}" dt="2021-05-02T23:16:38.685" v="97"/>
          <ac:spMkLst>
            <pc:docMk/>
            <pc:sldMk cId="1292399298" sldId="553"/>
            <ac:spMk id="12" creationId="{0EC7F6B9-93DA-4AD1-B21F-59A3A75D66D4}"/>
          </ac:spMkLst>
        </pc:spChg>
        <pc:picChg chg="add mod">
          <ac:chgData name="Christiane Ribeiro" userId="ac918afebd372593" providerId="LiveId" clId="{A81E840D-995F-41A1-B8FC-21E7B51A524A}" dt="2021-05-02T23:16:48.937" v="100" actId="14100"/>
          <ac:picMkLst>
            <pc:docMk/>
            <pc:sldMk cId="1292399298" sldId="553"/>
            <ac:picMk id="7" creationId="{A8343727-C9C9-4CC2-9330-508FB124D476}"/>
          </ac:picMkLst>
        </pc:picChg>
      </pc:sldChg>
      <pc:sldChg chg="addSp modSp add mod ord modNotesTx">
        <pc:chgData name="Christiane Ribeiro" userId="ac918afebd372593" providerId="LiveId" clId="{A81E840D-995F-41A1-B8FC-21E7B51A524A}" dt="2021-05-02T23:24:20.851" v="371" actId="20577"/>
        <pc:sldMkLst>
          <pc:docMk/>
          <pc:sldMk cId="1109631882" sldId="554"/>
        </pc:sldMkLst>
        <pc:spChg chg="add mod">
          <ac:chgData name="Christiane Ribeiro" userId="ac918afebd372593" providerId="LiveId" clId="{A81E840D-995F-41A1-B8FC-21E7B51A524A}" dt="2021-05-02T23:20:20.024" v="195" actId="404"/>
          <ac:spMkLst>
            <pc:docMk/>
            <pc:sldMk cId="1109631882" sldId="554"/>
            <ac:spMk id="2" creationId="{B10B9AC0-1646-41BE-A243-FA010E78D60E}"/>
          </ac:spMkLst>
        </pc:spChg>
        <pc:spChg chg="mod">
          <ac:chgData name="Christiane Ribeiro" userId="ac918afebd372593" providerId="LiveId" clId="{A81E840D-995F-41A1-B8FC-21E7B51A524A}" dt="2021-05-02T23:19:30.683" v="187" actId="20577"/>
          <ac:spMkLst>
            <pc:docMk/>
            <pc:sldMk cId="1109631882" sldId="554"/>
            <ac:spMk id="10" creationId="{F062F7D1-28EC-4A54-B858-0CFE49111F52}"/>
          </ac:spMkLst>
        </pc:spChg>
        <pc:spChg chg="mod">
          <ac:chgData name="Christiane Ribeiro" userId="ac918afebd372593" providerId="LiveId" clId="{A81E840D-995F-41A1-B8FC-21E7B51A524A}" dt="2021-05-02T23:24:20.851" v="371" actId="20577"/>
          <ac:spMkLst>
            <pc:docMk/>
            <pc:sldMk cId="1109631882" sldId="554"/>
            <ac:spMk id="12" creationId="{0EC7F6B9-93DA-4AD1-B21F-59A3A75D66D4}"/>
          </ac:spMkLst>
        </pc:spChg>
      </pc:sldChg>
      <pc:sldChg chg="addSp modSp add mod">
        <pc:chgData name="Christiane Ribeiro" userId="ac918afebd372593" providerId="LiveId" clId="{A81E840D-995F-41A1-B8FC-21E7B51A524A}" dt="2021-05-02T23:24:13.806" v="368" actId="20577"/>
        <pc:sldMkLst>
          <pc:docMk/>
          <pc:sldMk cId="1541552002" sldId="555"/>
        </pc:sldMkLst>
        <pc:spChg chg="add mod">
          <ac:chgData name="Christiane Ribeiro" userId="ac918afebd372593" providerId="LiveId" clId="{A81E840D-995F-41A1-B8FC-21E7B51A524A}" dt="2021-05-02T23:20:37.016" v="198" actId="404"/>
          <ac:spMkLst>
            <pc:docMk/>
            <pc:sldMk cId="1541552002" sldId="555"/>
            <ac:spMk id="9" creationId="{7FF1C1B1-4CBA-4488-BE6E-3E2C3C85EF0C}"/>
          </ac:spMkLst>
        </pc:spChg>
        <pc:spChg chg="mod">
          <ac:chgData name="Christiane Ribeiro" userId="ac918afebd372593" providerId="LiveId" clId="{A81E840D-995F-41A1-B8FC-21E7B51A524A}" dt="2021-05-02T23:19:38.640" v="188"/>
          <ac:spMkLst>
            <pc:docMk/>
            <pc:sldMk cId="1541552002" sldId="555"/>
            <ac:spMk id="10" creationId="{F062F7D1-28EC-4A54-B858-0CFE49111F52}"/>
          </ac:spMkLst>
        </pc:spChg>
        <pc:spChg chg="mod">
          <ac:chgData name="Christiane Ribeiro" userId="ac918afebd372593" providerId="LiveId" clId="{A81E840D-995F-41A1-B8FC-21E7B51A524A}" dt="2021-05-02T23:24:13.806" v="368" actId="20577"/>
          <ac:spMkLst>
            <pc:docMk/>
            <pc:sldMk cId="1541552002" sldId="555"/>
            <ac:spMk id="12" creationId="{0EC7F6B9-93DA-4AD1-B21F-59A3A75D66D4}"/>
          </ac:spMkLst>
        </pc:spChg>
      </pc:sldChg>
      <pc:sldChg chg="add">
        <pc:chgData name="Christiane Ribeiro" userId="ac918afebd372593" providerId="LiveId" clId="{A81E840D-995F-41A1-B8FC-21E7B51A524A}" dt="2021-05-02T23:28:27.041" v="374" actId="2890"/>
        <pc:sldMkLst>
          <pc:docMk/>
          <pc:sldMk cId="1001723269" sldId="556"/>
        </pc:sldMkLst>
      </pc:sldChg>
      <pc:sldChg chg="addSp delSp modSp add mod ord">
        <pc:chgData name="Christiane Ribeiro" userId="ac918afebd372593" providerId="LiveId" clId="{A81E840D-995F-41A1-B8FC-21E7B51A524A}" dt="2021-05-02T23:34:03.204" v="417" actId="14100"/>
        <pc:sldMkLst>
          <pc:docMk/>
          <pc:sldMk cId="2883691645" sldId="557"/>
        </pc:sldMkLst>
        <pc:spChg chg="del mod">
          <ac:chgData name="Christiane Ribeiro" userId="ac918afebd372593" providerId="LiveId" clId="{A81E840D-995F-41A1-B8FC-21E7B51A524A}" dt="2021-05-02T23:33:11.539" v="405"/>
          <ac:spMkLst>
            <pc:docMk/>
            <pc:sldMk cId="2883691645" sldId="557"/>
            <ac:spMk id="10" creationId="{F062F7D1-28EC-4A54-B858-0CFE49111F52}"/>
          </ac:spMkLst>
        </pc:spChg>
        <pc:spChg chg="del mod">
          <ac:chgData name="Christiane Ribeiro" userId="ac918afebd372593" providerId="LiveId" clId="{A81E840D-995F-41A1-B8FC-21E7B51A524A}" dt="2021-05-02T23:32:56.468" v="399"/>
          <ac:spMkLst>
            <pc:docMk/>
            <pc:sldMk cId="2883691645" sldId="557"/>
            <ac:spMk id="12" creationId="{0EC7F6B9-93DA-4AD1-B21F-59A3A75D66D4}"/>
          </ac:spMkLst>
        </pc:spChg>
        <pc:picChg chg="add mod">
          <ac:chgData name="Christiane Ribeiro" userId="ac918afebd372593" providerId="LiveId" clId="{A81E840D-995F-41A1-B8FC-21E7B51A524A}" dt="2021-05-02T23:34:00.238" v="416" actId="1076"/>
          <ac:picMkLst>
            <pc:docMk/>
            <pc:sldMk cId="2883691645" sldId="557"/>
            <ac:picMk id="7" creationId="{220C7EEF-458C-46F9-99D6-095F73EC0620}"/>
          </ac:picMkLst>
        </pc:picChg>
        <pc:picChg chg="add mod">
          <ac:chgData name="Christiane Ribeiro" userId="ac918afebd372593" providerId="LiveId" clId="{A81E840D-995F-41A1-B8FC-21E7B51A524A}" dt="2021-05-02T23:34:03.204" v="417" actId="14100"/>
          <ac:picMkLst>
            <pc:docMk/>
            <pc:sldMk cId="2883691645" sldId="557"/>
            <ac:picMk id="9" creationId="{0E76842B-4E8F-43BD-9F41-B0DADF1F92D7}"/>
          </ac:picMkLst>
        </pc:picChg>
      </pc:sldChg>
      <pc:sldChg chg="add ord">
        <pc:chgData name="Christiane Ribeiro" userId="ac918afebd372593" providerId="LiveId" clId="{A81E840D-995F-41A1-B8FC-21E7B51A524A}" dt="2021-05-02T23:42:05.405" v="569"/>
        <pc:sldMkLst>
          <pc:docMk/>
          <pc:sldMk cId="939701087" sldId="558"/>
        </pc:sldMkLst>
      </pc:sldChg>
      <pc:sldChg chg="addSp delSp modSp add">
        <pc:chgData name="Christiane Ribeiro" userId="ac918afebd372593" providerId="LiveId" clId="{A81E840D-995F-41A1-B8FC-21E7B51A524A}" dt="2021-05-02T23:46:07.288" v="619" actId="1076"/>
        <pc:sldMkLst>
          <pc:docMk/>
          <pc:sldMk cId="1736489308" sldId="559"/>
        </pc:sldMkLst>
        <pc:picChg chg="add mod">
          <ac:chgData name="Christiane Ribeiro" userId="ac918afebd372593" providerId="LiveId" clId="{A81E840D-995F-41A1-B8FC-21E7B51A524A}" dt="2021-05-02T23:44:57.410" v="607" actId="1076"/>
          <ac:picMkLst>
            <pc:docMk/>
            <pc:sldMk cId="1736489308" sldId="559"/>
            <ac:picMk id="1026" creationId="{C93C5158-7923-432B-A1B0-6CDE83F9EBAC}"/>
          </ac:picMkLst>
        </pc:picChg>
        <pc:picChg chg="add mod">
          <ac:chgData name="Christiane Ribeiro" userId="ac918afebd372593" providerId="LiveId" clId="{A81E840D-995F-41A1-B8FC-21E7B51A524A}" dt="2021-05-02T23:46:07.288" v="619" actId="1076"/>
          <ac:picMkLst>
            <pc:docMk/>
            <pc:sldMk cId="1736489308" sldId="559"/>
            <ac:picMk id="1028" creationId="{FF17D306-8F5E-48E3-ADC0-7A9F7A1FFB12}"/>
          </ac:picMkLst>
        </pc:picChg>
        <pc:picChg chg="add mod">
          <ac:chgData name="Christiane Ribeiro" userId="ac918afebd372593" providerId="LiveId" clId="{A81E840D-995F-41A1-B8FC-21E7B51A524A}" dt="2021-05-02T23:46:03.300" v="617" actId="1076"/>
          <ac:picMkLst>
            <pc:docMk/>
            <pc:sldMk cId="1736489308" sldId="559"/>
            <ac:picMk id="1030" creationId="{40D16564-9623-40A2-84D9-ABA24EFB2718}"/>
          </ac:picMkLst>
        </pc:picChg>
        <pc:picChg chg="del">
          <ac:chgData name="Christiane Ribeiro" userId="ac918afebd372593" providerId="LiveId" clId="{A81E840D-995F-41A1-B8FC-21E7B51A524A}" dt="2021-05-02T23:44:49.145" v="603" actId="478"/>
          <ac:picMkLst>
            <pc:docMk/>
            <pc:sldMk cId="1736489308" sldId="559"/>
            <ac:picMk id="6146" creationId="{D363880D-AAA5-4F2C-AB26-0B6F1509F639}"/>
          </ac:picMkLst>
        </pc:picChg>
        <pc:picChg chg="del">
          <ac:chgData name="Christiane Ribeiro" userId="ac918afebd372593" providerId="LiveId" clId="{A81E840D-995F-41A1-B8FC-21E7B51A524A}" dt="2021-05-02T23:44:59.017" v="608" actId="478"/>
          <ac:picMkLst>
            <pc:docMk/>
            <pc:sldMk cId="1736489308" sldId="559"/>
            <ac:picMk id="6148" creationId="{261BAE89-6583-4D05-81E7-5A194C00A14B}"/>
          </ac:picMkLst>
        </pc:picChg>
        <pc:picChg chg="del">
          <ac:chgData name="Christiane Ribeiro" userId="ac918afebd372593" providerId="LiveId" clId="{A81E840D-995F-41A1-B8FC-21E7B51A524A}" dt="2021-05-02T23:45:03.381" v="610" actId="478"/>
          <ac:picMkLst>
            <pc:docMk/>
            <pc:sldMk cId="1736489308" sldId="559"/>
            <ac:picMk id="6150" creationId="{47A5A97D-529C-4E07-830B-982C60BB35EB}"/>
          </ac:picMkLst>
        </pc:picChg>
        <pc:picChg chg="del">
          <ac:chgData name="Christiane Ribeiro" userId="ac918afebd372593" providerId="LiveId" clId="{A81E840D-995F-41A1-B8FC-21E7B51A524A}" dt="2021-05-02T23:45:01.320" v="609" actId="478"/>
          <ac:picMkLst>
            <pc:docMk/>
            <pc:sldMk cId="1736489308" sldId="559"/>
            <ac:picMk id="6152" creationId="{2E70EA34-84CF-4997-B2DE-1462AC97AFD8}"/>
          </ac:picMkLst>
        </pc:picChg>
        <pc:picChg chg="del">
          <ac:chgData name="Christiane Ribeiro" userId="ac918afebd372593" providerId="LiveId" clId="{A81E840D-995F-41A1-B8FC-21E7B51A524A}" dt="2021-05-02T23:44:51.248" v="604" actId="478"/>
          <ac:picMkLst>
            <pc:docMk/>
            <pc:sldMk cId="1736489308" sldId="559"/>
            <ac:picMk id="6154" creationId="{0F974FE7-1340-4CAA-BF8F-FDBCE4DD29B6}"/>
          </ac:picMkLst>
        </pc:picChg>
      </pc:sldChg>
      <pc:sldChg chg="add">
        <pc:chgData name="Christiane Ribeiro" userId="ac918afebd372593" providerId="LiveId" clId="{A81E840D-995F-41A1-B8FC-21E7B51A524A}" dt="2021-05-02T23:51:47.323" v="697" actId="2890"/>
        <pc:sldMkLst>
          <pc:docMk/>
          <pc:sldMk cId="1000003633" sldId="560"/>
        </pc:sldMkLst>
      </pc:sldChg>
      <pc:sldChg chg="addSp delSp modSp add mod delAnim">
        <pc:chgData name="Christiane Ribeiro" userId="ac918afebd372593" providerId="LiveId" clId="{A81E840D-995F-41A1-B8FC-21E7B51A524A}" dt="2021-05-03T00:25:50.418" v="895" actId="1076"/>
        <pc:sldMkLst>
          <pc:docMk/>
          <pc:sldMk cId="2504028655" sldId="561"/>
        </pc:sldMkLst>
        <pc:spChg chg="del mod">
          <ac:chgData name="Christiane Ribeiro" userId="ac918afebd372593" providerId="LiveId" clId="{A81E840D-995F-41A1-B8FC-21E7B51A524A}" dt="2021-05-03T00:25:28.410" v="888"/>
          <ac:spMkLst>
            <pc:docMk/>
            <pc:sldMk cId="2504028655" sldId="561"/>
            <ac:spMk id="10" creationId="{F062F7D1-28EC-4A54-B858-0CFE49111F52}"/>
          </ac:spMkLst>
        </pc:spChg>
        <pc:graphicFrameChg chg="del mod">
          <ac:chgData name="Christiane Ribeiro" userId="ac918afebd372593" providerId="LiveId" clId="{A81E840D-995F-41A1-B8FC-21E7B51A524A}" dt="2021-05-03T00:25:22.783" v="885" actId="478"/>
          <ac:graphicFrameMkLst>
            <pc:docMk/>
            <pc:sldMk cId="2504028655" sldId="561"/>
            <ac:graphicFrameMk id="2" creationId="{C7094DF5-9F01-4280-AFE2-EB78E73BE01A}"/>
          </ac:graphicFrameMkLst>
        </pc:graphicFrameChg>
        <pc:picChg chg="add mod">
          <ac:chgData name="Christiane Ribeiro" userId="ac918afebd372593" providerId="LiveId" clId="{A81E840D-995F-41A1-B8FC-21E7B51A524A}" dt="2021-05-03T00:25:36.953" v="892" actId="14100"/>
          <ac:picMkLst>
            <pc:docMk/>
            <pc:sldMk cId="2504028655" sldId="561"/>
            <ac:picMk id="8" creationId="{48F9AB50-D8B3-411C-B150-B74E9ABE60BE}"/>
          </ac:picMkLst>
        </pc:picChg>
        <pc:picChg chg="add mod">
          <ac:chgData name="Christiane Ribeiro" userId="ac918afebd372593" providerId="LiveId" clId="{A81E840D-995F-41A1-B8FC-21E7B51A524A}" dt="2021-05-03T00:25:50.418" v="895" actId="1076"/>
          <ac:picMkLst>
            <pc:docMk/>
            <pc:sldMk cId="2504028655" sldId="561"/>
            <ac:picMk id="11" creationId="{44FAE0CF-E9FE-4620-A881-5939445BE6D8}"/>
          </ac:picMkLst>
        </pc:picChg>
      </pc:sldChg>
      <pc:sldChg chg="addSp delSp modSp add mod">
        <pc:chgData name="Christiane Ribeiro" userId="ac918afebd372593" providerId="LiveId" clId="{A81E840D-995F-41A1-B8FC-21E7B51A524A}" dt="2021-05-03T00:31:04.383" v="925" actId="1076"/>
        <pc:sldMkLst>
          <pc:docMk/>
          <pc:sldMk cId="109687952" sldId="562"/>
        </pc:sldMkLst>
        <pc:graphicFrameChg chg="mod">
          <ac:chgData name="Christiane Ribeiro" userId="ac918afebd372593" providerId="LiveId" clId="{A81E840D-995F-41A1-B8FC-21E7B51A524A}" dt="2021-05-03T00:30:47.357" v="920"/>
          <ac:graphicFrameMkLst>
            <pc:docMk/>
            <pc:sldMk cId="109687952" sldId="562"/>
            <ac:graphicFrameMk id="3" creationId="{0125527B-3A71-4F0A-85B1-255FBD8F18D7}"/>
          </ac:graphicFrameMkLst>
        </pc:graphicFrameChg>
        <pc:picChg chg="del">
          <ac:chgData name="Christiane Ribeiro" userId="ac918afebd372593" providerId="LiveId" clId="{A81E840D-995F-41A1-B8FC-21E7B51A524A}" dt="2021-05-03T00:30:28.889" v="916" actId="478"/>
          <ac:picMkLst>
            <pc:docMk/>
            <pc:sldMk cId="109687952" sldId="562"/>
            <ac:picMk id="8" creationId="{48F9AB50-D8B3-411C-B150-B74E9ABE60BE}"/>
          </ac:picMkLst>
        </pc:picChg>
        <pc:picChg chg="add mod">
          <ac:chgData name="Christiane Ribeiro" userId="ac918afebd372593" providerId="LiveId" clId="{A81E840D-995F-41A1-B8FC-21E7B51A524A}" dt="2021-05-03T00:30:29.361" v="917"/>
          <ac:picMkLst>
            <pc:docMk/>
            <pc:sldMk cId="109687952" sldId="562"/>
            <ac:picMk id="9" creationId="{B74FE641-E2DF-479B-AF21-AF256E5E6A68}"/>
          </ac:picMkLst>
        </pc:picChg>
        <pc:picChg chg="add mod">
          <ac:chgData name="Christiane Ribeiro" userId="ac918afebd372593" providerId="LiveId" clId="{A81E840D-995F-41A1-B8FC-21E7B51A524A}" dt="2021-05-03T00:30:55.843" v="922" actId="1076"/>
          <ac:picMkLst>
            <pc:docMk/>
            <pc:sldMk cId="109687952" sldId="562"/>
            <ac:picMk id="10" creationId="{9B5A23B5-54F3-4A3A-8534-64349B02616E}"/>
          </ac:picMkLst>
        </pc:picChg>
        <pc:picChg chg="del">
          <ac:chgData name="Christiane Ribeiro" userId="ac918afebd372593" providerId="LiveId" clId="{A81E840D-995F-41A1-B8FC-21E7B51A524A}" dt="2021-05-03T00:30:37.331" v="918" actId="478"/>
          <ac:picMkLst>
            <pc:docMk/>
            <pc:sldMk cId="109687952" sldId="562"/>
            <ac:picMk id="11" creationId="{44FAE0CF-E9FE-4620-A881-5939445BE6D8}"/>
          </ac:picMkLst>
        </pc:picChg>
        <pc:picChg chg="add mod">
          <ac:chgData name="Christiane Ribeiro" userId="ac918afebd372593" providerId="LiveId" clId="{A81E840D-995F-41A1-B8FC-21E7B51A524A}" dt="2021-05-03T00:31:04.383" v="925" actId="1076"/>
          <ac:picMkLst>
            <pc:docMk/>
            <pc:sldMk cId="109687952" sldId="562"/>
            <ac:picMk id="12" creationId="{E335966E-A3D8-4EEC-98EA-4B5C345B726D}"/>
          </ac:picMkLst>
        </pc:picChg>
      </pc:sldChg>
      <pc:sldChg chg="addSp modSp new mod">
        <pc:chgData name="Christiane Ribeiro" userId="ac918afebd372593" providerId="LiveId" clId="{A81E840D-995F-41A1-B8FC-21E7B51A524A}" dt="2021-05-03T00:39:05.694" v="958" actId="14100"/>
        <pc:sldMkLst>
          <pc:docMk/>
          <pc:sldMk cId="1396994899" sldId="563"/>
        </pc:sldMkLst>
        <pc:picChg chg="add mod">
          <ac:chgData name="Christiane Ribeiro" userId="ac918afebd372593" providerId="LiveId" clId="{A81E840D-995F-41A1-B8FC-21E7B51A524A}" dt="2021-05-03T00:39:05.694" v="958" actId="14100"/>
          <ac:picMkLst>
            <pc:docMk/>
            <pc:sldMk cId="1396994899" sldId="563"/>
            <ac:picMk id="4" creationId="{E9579CCD-48DC-42E0-8C61-7FEB05329F08}"/>
          </ac:picMkLst>
        </pc:picChg>
      </pc:sldChg>
      <pc:sldChg chg="addSp delSp modSp add mod modAnim">
        <pc:chgData name="Christiane Ribeiro" userId="ac918afebd372593" providerId="LiveId" clId="{A81E840D-995F-41A1-B8FC-21E7B51A524A}" dt="2021-05-03T00:47:56.608" v="1075"/>
        <pc:sldMkLst>
          <pc:docMk/>
          <pc:sldMk cId="2302411374" sldId="564"/>
        </pc:sldMkLst>
        <pc:spChg chg="mod">
          <ac:chgData name="Christiane Ribeiro" userId="ac918afebd372593" providerId="LiveId" clId="{A81E840D-995F-41A1-B8FC-21E7B51A524A}" dt="2021-05-03T00:41:54.068" v="979" actId="20577"/>
          <ac:spMkLst>
            <pc:docMk/>
            <pc:sldMk cId="2302411374" sldId="564"/>
            <ac:spMk id="10" creationId="{F062F7D1-28EC-4A54-B858-0CFE49111F52}"/>
          </ac:spMkLst>
        </pc:spChg>
        <pc:spChg chg="del mod">
          <ac:chgData name="Christiane Ribeiro" userId="ac918afebd372593" providerId="LiveId" clId="{A81E840D-995F-41A1-B8FC-21E7B51A524A}" dt="2021-05-03T00:41:55.352" v="981"/>
          <ac:spMkLst>
            <pc:docMk/>
            <pc:sldMk cId="2302411374" sldId="564"/>
            <ac:spMk id="12" creationId="{0EC7F6B9-93DA-4AD1-B21F-59A3A75D66D4}"/>
          </ac:spMkLst>
        </pc:spChg>
        <pc:picChg chg="add mod">
          <ac:chgData name="Christiane Ribeiro" userId="ac918afebd372593" providerId="LiveId" clId="{A81E840D-995F-41A1-B8FC-21E7B51A524A}" dt="2021-05-03T00:42:20.298" v="984" actId="1076"/>
          <ac:picMkLst>
            <pc:docMk/>
            <pc:sldMk cId="2302411374" sldId="564"/>
            <ac:picMk id="9" creationId="{F9F0D122-D5B9-4F87-863C-15815E96995B}"/>
          </ac:picMkLst>
        </pc:picChg>
        <pc:picChg chg="del">
          <ac:chgData name="Christiane Ribeiro" userId="ac918afebd372593" providerId="LiveId" clId="{A81E840D-995F-41A1-B8FC-21E7B51A524A}" dt="2021-05-03T00:41:43.572" v="960" actId="478"/>
          <ac:picMkLst>
            <pc:docMk/>
            <pc:sldMk cId="2302411374" sldId="564"/>
            <ac:picMk id="11" creationId="{A9DB94EE-554D-438C-95DC-879D71441073}"/>
          </ac:picMkLst>
        </pc:picChg>
        <pc:picChg chg="add mod">
          <ac:chgData name="Christiane Ribeiro" userId="ac918afebd372593" providerId="LiveId" clId="{A81E840D-995F-41A1-B8FC-21E7B51A524A}" dt="2021-05-03T00:42:26.281" v="987" actId="1076"/>
          <ac:picMkLst>
            <pc:docMk/>
            <pc:sldMk cId="2302411374" sldId="564"/>
            <ac:picMk id="13" creationId="{1FB2AC3F-3B2F-487C-ABEF-703E8A6CDEE7}"/>
          </ac:picMkLst>
        </pc:picChg>
        <pc:picChg chg="add mod">
          <ac:chgData name="Christiane Ribeiro" userId="ac918afebd372593" providerId="LiveId" clId="{A81E840D-995F-41A1-B8FC-21E7B51A524A}" dt="2021-05-03T00:42:24.073" v="986" actId="1076"/>
          <ac:picMkLst>
            <pc:docMk/>
            <pc:sldMk cId="2302411374" sldId="564"/>
            <ac:picMk id="14" creationId="{E1E8C3C4-1177-41DA-9A61-065AE095199E}"/>
          </ac:picMkLst>
        </pc:picChg>
        <pc:picChg chg="add mod">
          <ac:chgData name="Christiane Ribeiro" userId="ac918afebd372593" providerId="LiveId" clId="{A81E840D-995F-41A1-B8FC-21E7B51A524A}" dt="2021-05-03T00:47:40.672" v="1048" actId="571"/>
          <ac:picMkLst>
            <pc:docMk/>
            <pc:sldMk cId="2302411374" sldId="564"/>
            <ac:picMk id="15" creationId="{04669915-2194-4DAD-8EBD-9D0D054C7A2A}"/>
          </ac:picMkLst>
        </pc:picChg>
        <pc:picChg chg="add mod">
          <ac:chgData name="Christiane Ribeiro" userId="ac918afebd372593" providerId="LiveId" clId="{A81E840D-995F-41A1-B8FC-21E7B51A524A}" dt="2021-05-03T00:47:56.608" v="1075"/>
          <ac:picMkLst>
            <pc:docMk/>
            <pc:sldMk cId="2302411374" sldId="564"/>
            <ac:picMk id="16" creationId="{E21A4758-A82B-4DA8-9971-9039328A98C4}"/>
          </ac:picMkLst>
        </pc:picChg>
      </pc:sldChg>
      <pc:sldChg chg="addSp delSp modSp add mod delAnim modAnim">
        <pc:chgData name="Christiane Ribeiro" userId="ac918afebd372593" providerId="LiveId" clId="{A81E840D-995F-41A1-B8FC-21E7B51A524A}" dt="2021-05-03T00:43:51.627" v="1009" actId="14100"/>
        <pc:sldMkLst>
          <pc:docMk/>
          <pc:sldMk cId="359717804" sldId="565"/>
        </pc:sldMkLst>
        <pc:spChg chg="del mod">
          <ac:chgData name="Christiane Ribeiro" userId="ac918afebd372593" providerId="LiveId" clId="{A81E840D-995F-41A1-B8FC-21E7B51A524A}" dt="2021-05-03T00:42:54.986" v="994"/>
          <ac:spMkLst>
            <pc:docMk/>
            <pc:sldMk cId="359717804" sldId="565"/>
            <ac:spMk id="10" creationId="{F062F7D1-28EC-4A54-B858-0CFE49111F52}"/>
          </ac:spMkLst>
        </pc:spChg>
        <pc:spChg chg="add mod">
          <ac:chgData name="Christiane Ribeiro" userId="ac918afebd372593" providerId="LiveId" clId="{A81E840D-995F-41A1-B8FC-21E7B51A524A}" dt="2021-05-03T00:43:46.805" v="1008" actId="1076"/>
          <ac:spMkLst>
            <pc:docMk/>
            <pc:sldMk cId="359717804" sldId="565"/>
            <ac:spMk id="15" creationId="{7F7B4842-2F55-4D1D-A34E-1EC6044F80DB}"/>
          </ac:spMkLst>
        </pc:spChg>
        <pc:picChg chg="del">
          <ac:chgData name="Christiane Ribeiro" userId="ac918afebd372593" providerId="LiveId" clId="{A81E840D-995F-41A1-B8FC-21E7B51A524A}" dt="2021-05-03T00:42:47.269" v="989" actId="478"/>
          <ac:picMkLst>
            <pc:docMk/>
            <pc:sldMk cId="359717804" sldId="565"/>
            <ac:picMk id="9" creationId="{F9F0D122-D5B9-4F87-863C-15815E96995B}"/>
          </ac:picMkLst>
        </pc:picChg>
        <pc:picChg chg="add mod">
          <ac:chgData name="Christiane Ribeiro" userId="ac918afebd372593" providerId="LiveId" clId="{A81E840D-995F-41A1-B8FC-21E7B51A524A}" dt="2021-05-03T00:43:13.982" v="1000" actId="1076"/>
          <ac:picMkLst>
            <pc:docMk/>
            <pc:sldMk cId="359717804" sldId="565"/>
            <ac:picMk id="11" creationId="{F5B3465E-14C4-4761-BEFF-599FBC951ADC}"/>
          </ac:picMkLst>
        </pc:picChg>
        <pc:picChg chg="add mod">
          <ac:chgData name="Christiane Ribeiro" userId="ac918afebd372593" providerId="LiveId" clId="{A81E840D-995F-41A1-B8FC-21E7B51A524A}" dt="2021-05-03T00:43:51.627" v="1009" actId="14100"/>
          <ac:picMkLst>
            <pc:docMk/>
            <pc:sldMk cId="359717804" sldId="565"/>
            <ac:picMk id="12" creationId="{D0048620-930D-447C-BD65-7C57A5CEE677}"/>
          </ac:picMkLst>
        </pc:picChg>
        <pc:picChg chg="del">
          <ac:chgData name="Christiane Ribeiro" userId="ac918afebd372593" providerId="LiveId" clId="{A81E840D-995F-41A1-B8FC-21E7B51A524A}" dt="2021-05-03T00:42:51.002" v="991" actId="478"/>
          <ac:picMkLst>
            <pc:docMk/>
            <pc:sldMk cId="359717804" sldId="565"/>
            <ac:picMk id="13" creationId="{1FB2AC3F-3B2F-487C-ABEF-703E8A6CDEE7}"/>
          </ac:picMkLst>
        </pc:picChg>
        <pc:picChg chg="del">
          <ac:chgData name="Christiane Ribeiro" userId="ac918afebd372593" providerId="LiveId" clId="{A81E840D-995F-41A1-B8FC-21E7B51A524A}" dt="2021-05-03T00:42:49.138" v="990" actId="478"/>
          <ac:picMkLst>
            <pc:docMk/>
            <pc:sldMk cId="359717804" sldId="565"/>
            <ac:picMk id="14" creationId="{E1E8C3C4-1177-41DA-9A61-065AE095199E}"/>
          </ac:picMkLst>
        </pc:picChg>
      </pc:sldChg>
      <pc:sldChg chg="addSp delSp modSp add mod delAnim">
        <pc:chgData name="Christiane Ribeiro" userId="ac918afebd372593" providerId="LiveId" clId="{A81E840D-995F-41A1-B8FC-21E7B51A524A}" dt="2021-05-03T00:47:13.777" v="1045" actId="14100"/>
        <pc:sldMkLst>
          <pc:docMk/>
          <pc:sldMk cId="927205282" sldId="566"/>
        </pc:sldMkLst>
        <pc:spChg chg="add mod">
          <ac:chgData name="Christiane Ribeiro" userId="ac918afebd372593" providerId="LiveId" clId="{A81E840D-995F-41A1-B8FC-21E7B51A524A}" dt="2021-05-03T00:46:30.939" v="1039" actId="1076"/>
          <ac:spMkLst>
            <pc:docMk/>
            <pc:sldMk cId="927205282" sldId="566"/>
            <ac:spMk id="10" creationId="{06CC0ED6-78AD-48E3-8A76-E420775287FB}"/>
          </ac:spMkLst>
        </pc:spChg>
        <pc:spChg chg="add mod">
          <ac:chgData name="Christiane Ribeiro" userId="ac918afebd372593" providerId="LiveId" clId="{A81E840D-995F-41A1-B8FC-21E7B51A524A}" dt="2021-05-03T00:46:30.939" v="1039" actId="1076"/>
          <ac:spMkLst>
            <pc:docMk/>
            <pc:sldMk cId="927205282" sldId="566"/>
            <ac:spMk id="13" creationId="{444C18A7-2078-4FEA-ABC6-39CFE10EF18F}"/>
          </ac:spMkLst>
        </pc:spChg>
        <pc:spChg chg="add mod">
          <ac:chgData name="Christiane Ribeiro" userId="ac918afebd372593" providerId="LiveId" clId="{A81E840D-995F-41A1-B8FC-21E7B51A524A}" dt="2021-05-03T00:46:30.939" v="1039" actId="1076"/>
          <ac:spMkLst>
            <pc:docMk/>
            <pc:sldMk cId="927205282" sldId="566"/>
            <ac:spMk id="14" creationId="{4FE92180-E020-4B47-9B32-6B51F89B16C2}"/>
          </ac:spMkLst>
        </pc:spChg>
        <pc:spChg chg="del mod">
          <ac:chgData name="Christiane Ribeiro" userId="ac918afebd372593" providerId="LiveId" clId="{A81E840D-995F-41A1-B8FC-21E7B51A524A}" dt="2021-05-03T00:45:53.130" v="1031"/>
          <ac:spMkLst>
            <pc:docMk/>
            <pc:sldMk cId="927205282" sldId="566"/>
            <ac:spMk id="15" creationId="{7F7B4842-2F55-4D1D-A34E-1EC6044F80DB}"/>
          </ac:spMkLst>
        </pc:spChg>
        <pc:spChg chg="add mod">
          <ac:chgData name="Christiane Ribeiro" userId="ac918afebd372593" providerId="LiveId" clId="{A81E840D-995F-41A1-B8FC-21E7B51A524A}" dt="2021-05-03T00:46:30.939" v="1039" actId="1076"/>
          <ac:spMkLst>
            <pc:docMk/>
            <pc:sldMk cId="927205282" sldId="566"/>
            <ac:spMk id="16" creationId="{8905D92C-2CEE-4273-AA6A-12F0A1459415}"/>
          </ac:spMkLst>
        </pc:spChg>
        <pc:spChg chg="add mod">
          <ac:chgData name="Christiane Ribeiro" userId="ac918afebd372593" providerId="LiveId" clId="{A81E840D-995F-41A1-B8FC-21E7B51A524A}" dt="2021-05-03T00:46:30.939" v="1039" actId="1076"/>
          <ac:spMkLst>
            <pc:docMk/>
            <pc:sldMk cId="927205282" sldId="566"/>
            <ac:spMk id="17" creationId="{72E97A27-DD1A-4102-8BC3-897F7523A0EF}"/>
          </ac:spMkLst>
        </pc:spChg>
        <pc:spChg chg="add mod">
          <ac:chgData name="Christiane Ribeiro" userId="ac918afebd372593" providerId="LiveId" clId="{A81E840D-995F-41A1-B8FC-21E7B51A524A}" dt="2021-05-03T00:46:30.939" v="1039" actId="1076"/>
          <ac:spMkLst>
            <pc:docMk/>
            <pc:sldMk cId="927205282" sldId="566"/>
            <ac:spMk id="18" creationId="{7AFBD621-065D-430E-9723-AC8C203AC95F}"/>
          </ac:spMkLst>
        </pc:spChg>
        <pc:spChg chg="add mod">
          <ac:chgData name="Christiane Ribeiro" userId="ac918afebd372593" providerId="LiveId" clId="{A81E840D-995F-41A1-B8FC-21E7B51A524A}" dt="2021-05-03T00:46:30.939" v="1039" actId="1076"/>
          <ac:spMkLst>
            <pc:docMk/>
            <pc:sldMk cId="927205282" sldId="566"/>
            <ac:spMk id="19" creationId="{8D417F38-30B8-4CCA-A354-7DBC39BCDFAE}"/>
          </ac:spMkLst>
        </pc:spChg>
        <pc:spChg chg="add mod">
          <ac:chgData name="Christiane Ribeiro" userId="ac918afebd372593" providerId="LiveId" clId="{A81E840D-995F-41A1-B8FC-21E7B51A524A}" dt="2021-05-03T00:46:30.939" v="1039" actId="1076"/>
          <ac:spMkLst>
            <pc:docMk/>
            <pc:sldMk cId="927205282" sldId="566"/>
            <ac:spMk id="20" creationId="{4E37B043-94D9-4519-B21D-A233C7E498E0}"/>
          </ac:spMkLst>
        </pc:spChg>
        <pc:spChg chg="add mod">
          <ac:chgData name="Christiane Ribeiro" userId="ac918afebd372593" providerId="LiveId" clId="{A81E840D-995F-41A1-B8FC-21E7B51A524A}" dt="2021-05-03T00:46:30.939" v="1039" actId="1076"/>
          <ac:spMkLst>
            <pc:docMk/>
            <pc:sldMk cId="927205282" sldId="566"/>
            <ac:spMk id="21" creationId="{C381AA54-380E-4F7C-982C-D244DC8413EC}"/>
          </ac:spMkLst>
        </pc:spChg>
        <pc:spChg chg="add mod">
          <ac:chgData name="Christiane Ribeiro" userId="ac918afebd372593" providerId="LiveId" clId="{A81E840D-995F-41A1-B8FC-21E7B51A524A}" dt="2021-05-03T00:46:30.939" v="1039" actId="1076"/>
          <ac:spMkLst>
            <pc:docMk/>
            <pc:sldMk cId="927205282" sldId="566"/>
            <ac:spMk id="22" creationId="{1EDEDED9-416C-4F4A-AEC7-BFA6EA24365F}"/>
          </ac:spMkLst>
        </pc:spChg>
        <pc:spChg chg="add mod">
          <ac:chgData name="Christiane Ribeiro" userId="ac918afebd372593" providerId="LiveId" clId="{A81E840D-995F-41A1-B8FC-21E7B51A524A}" dt="2021-05-03T00:46:30.939" v="1039" actId="1076"/>
          <ac:spMkLst>
            <pc:docMk/>
            <pc:sldMk cId="927205282" sldId="566"/>
            <ac:spMk id="23" creationId="{E5CFF3B1-DB98-492B-A8E9-80D2916AC961}"/>
          </ac:spMkLst>
        </pc:spChg>
        <pc:spChg chg="add mod">
          <ac:chgData name="Christiane Ribeiro" userId="ac918afebd372593" providerId="LiveId" clId="{A81E840D-995F-41A1-B8FC-21E7B51A524A}" dt="2021-05-03T00:47:08.490" v="1044" actId="207"/>
          <ac:spMkLst>
            <pc:docMk/>
            <pc:sldMk cId="927205282" sldId="566"/>
            <ac:spMk id="34" creationId="{4B335162-DE79-4188-8AD9-6B7D42641DFA}"/>
          </ac:spMkLst>
        </pc:spChg>
        <pc:spChg chg="add mod">
          <ac:chgData name="Christiane Ribeiro" userId="ac918afebd372593" providerId="LiveId" clId="{A81E840D-995F-41A1-B8FC-21E7B51A524A}" dt="2021-05-03T00:47:13.777" v="1045" actId="14100"/>
          <ac:spMkLst>
            <pc:docMk/>
            <pc:sldMk cId="927205282" sldId="566"/>
            <ac:spMk id="35" creationId="{900120DF-61BA-4193-A574-944D3B3444AF}"/>
          </ac:spMkLst>
        </pc:spChg>
        <pc:picChg chg="add mod">
          <ac:chgData name="Christiane Ribeiro" userId="ac918afebd372593" providerId="LiveId" clId="{A81E840D-995F-41A1-B8FC-21E7B51A524A}" dt="2021-05-03T00:45:59.685" v="1034" actId="14100"/>
          <ac:picMkLst>
            <pc:docMk/>
            <pc:sldMk cId="927205282" sldId="566"/>
            <ac:picMk id="9" creationId="{D4A322FF-6ABD-4EF6-AEBD-234F86FBFEDF}"/>
          </ac:picMkLst>
        </pc:picChg>
        <pc:picChg chg="del">
          <ac:chgData name="Christiane Ribeiro" userId="ac918afebd372593" providerId="LiveId" clId="{A81E840D-995F-41A1-B8FC-21E7B51A524A}" dt="2021-05-03T00:45:47.887" v="1028" actId="478"/>
          <ac:picMkLst>
            <pc:docMk/>
            <pc:sldMk cId="927205282" sldId="566"/>
            <ac:picMk id="11" creationId="{F5B3465E-14C4-4761-BEFF-599FBC951ADC}"/>
          </ac:picMkLst>
        </pc:picChg>
        <pc:picChg chg="del">
          <ac:chgData name="Christiane Ribeiro" userId="ac918afebd372593" providerId="LiveId" clId="{A81E840D-995F-41A1-B8FC-21E7B51A524A}" dt="2021-05-03T00:45:45.986" v="1027" actId="478"/>
          <ac:picMkLst>
            <pc:docMk/>
            <pc:sldMk cId="927205282" sldId="566"/>
            <ac:picMk id="12" creationId="{D0048620-930D-447C-BD65-7C57A5CEE677}"/>
          </ac:picMkLst>
        </pc:picChg>
        <pc:cxnChg chg="add mod">
          <ac:chgData name="Christiane Ribeiro" userId="ac918afebd372593" providerId="LiveId" clId="{A81E840D-995F-41A1-B8FC-21E7B51A524A}" dt="2021-05-03T00:46:30.939" v="1039" actId="1076"/>
          <ac:cxnSpMkLst>
            <pc:docMk/>
            <pc:sldMk cId="927205282" sldId="566"/>
            <ac:cxnSpMk id="24" creationId="{B85FC804-9595-424D-BA38-1FBD8D4FD662}"/>
          </ac:cxnSpMkLst>
        </pc:cxnChg>
        <pc:cxnChg chg="add mod">
          <ac:chgData name="Christiane Ribeiro" userId="ac918afebd372593" providerId="LiveId" clId="{A81E840D-995F-41A1-B8FC-21E7B51A524A}" dt="2021-05-03T00:46:30.939" v="1039" actId="1076"/>
          <ac:cxnSpMkLst>
            <pc:docMk/>
            <pc:sldMk cId="927205282" sldId="566"/>
            <ac:cxnSpMk id="25" creationId="{D60CA24A-A97B-49EA-8214-00AE5D072DE0}"/>
          </ac:cxnSpMkLst>
        </pc:cxnChg>
        <pc:cxnChg chg="add mod">
          <ac:chgData name="Christiane Ribeiro" userId="ac918afebd372593" providerId="LiveId" clId="{A81E840D-995F-41A1-B8FC-21E7B51A524A}" dt="2021-05-03T00:46:30.939" v="1039" actId="1076"/>
          <ac:cxnSpMkLst>
            <pc:docMk/>
            <pc:sldMk cId="927205282" sldId="566"/>
            <ac:cxnSpMk id="26" creationId="{E12DB578-4938-4548-91DA-BFB3278E4F5E}"/>
          </ac:cxnSpMkLst>
        </pc:cxnChg>
        <pc:cxnChg chg="add mod">
          <ac:chgData name="Christiane Ribeiro" userId="ac918afebd372593" providerId="LiveId" clId="{A81E840D-995F-41A1-B8FC-21E7B51A524A}" dt="2021-05-03T00:46:30.939" v="1039" actId="1076"/>
          <ac:cxnSpMkLst>
            <pc:docMk/>
            <pc:sldMk cId="927205282" sldId="566"/>
            <ac:cxnSpMk id="27" creationId="{B1B82019-7A4E-4FAF-9E4D-8D4ECDEDDC97}"/>
          </ac:cxnSpMkLst>
        </pc:cxnChg>
        <pc:cxnChg chg="add mod">
          <ac:chgData name="Christiane Ribeiro" userId="ac918afebd372593" providerId="LiveId" clId="{A81E840D-995F-41A1-B8FC-21E7B51A524A}" dt="2021-05-03T00:46:30.939" v="1039" actId="1076"/>
          <ac:cxnSpMkLst>
            <pc:docMk/>
            <pc:sldMk cId="927205282" sldId="566"/>
            <ac:cxnSpMk id="28" creationId="{D612F362-6F60-4160-BBC7-554E97B0DA68}"/>
          </ac:cxnSpMkLst>
        </pc:cxnChg>
        <pc:cxnChg chg="add mod">
          <ac:chgData name="Christiane Ribeiro" userId="ac918afebd372593" providerId="LiveId" clId="{A81E840D-995F-41A1-B8FC-21E7B51A524A}" dt="2021-05-03T00:46:30.939" v="1039" actId="1076"/>
          <ac:cxnSpMkLst>
            <pc:docMk/>
            <pc:sldMk cId="927205282" sldId="566"/>
            <ac:cxnSpMk id="29" creationId="{5B129C45-F562-495B-9916-9BDEBA5FAD89}"/>
          </ac:cxnSpMkLst>
        </pc:cxnChg>
        <pc:cxnChg chg="add mod">
          <ac:chgData name="Christiane Ribeiro" userId="ac918afebd372593" providerId="LiveId" clId="{A81E840D-995F-41A1-B8FC-21E7B51A524A}" dt="2021-05-03T00:46:30.939" v="1039" actId="1076"/>
          <ac:cxnSpMkLst>
            <pc:docMk/>
            <pc:sldMk cId="927205282" sldId="566"/>
            <ac:cxnSpMk id="30" creationId="{3AEDC3B6-6455-4E89-BACC-911F25BFA7F7}"/>
          </ac:cxnSpMkLst>
        </pc:cxnChg>
        <pc:cxnChg chg="add mod">
          <ac:chgData name="Christiane Ribeiro" userId="ac918afebd372593" providerId="LiveId" clId="{A81E840D-995F-41A1-B8FC-21E7B51A524A}" dt="2021-05-03T00:46:30.939" v="1039" actId="1076"/>
          <ac:cxnSpMkLst>
            <pc:docMk/>
            <pc:sldMk cId="927205282" sldId="566"/>
            <ac:cxnSpMk id="31" creationId="{B55573E5-3FF5-4865-A381-D372612E870D}"/>
          </ac:cxnSpMkLst>
        </pc:cxnChg>
        <pc:cxnChg chg="add mod">
          <ac:chgData name="Christiane Ribeiro" userId="ac918afebd372593" providerId="LiveId" clId="{A81E840D-995F-41A1-B8FC-21E7B51A524A}" dt="2021-05-03T00:46:30.939" v="1039" actId="1076"/>
          <ac:cxnSpMkLst>
            <pc:docMk/>
            <pc:sldMk cId="927205282" sldId="566"/>
            <ac:cxnSpMk id="32" creationId="{5D6F892D-56AB-4D32-AD4E-E9136E3ED1DE}"/>
          </ac:cxnSpMkLst>
        </pc:cxnChg>
        <pc:cxnChg chg="add mod">
          <ac:chgData name="Christiane Ribeiro" userId="ac918afebd372593" providerId="LiveId" clId="{A81E840D-995F-41A1-B8FC-21E7B51A524A}" dt="2021-05-03T00:46:30.939" v="1039" actId="1076"/>
          <ac:cxnSpMkLst>
            <pc:docMk/>
            <pc:sldMk cId="927205282" sldId="566"/>
            <ac:cxnSpMk id="33" creationId="{B52828F6-CC67-4A3E-BCF4-446D9137F92B}"/>
          </ac:cxnSpMkLst>
        </pc:cxnChg>
      </pc:sldChg>
      <pc:sldChg chg="delSp modSp add del">
        <pc:chgData name="Christiane Ribeiro" userId="ac918afebd372593" providerId="LiveId" clId="{A81E840D-995F-41A1-B8FC-21E7B51A524A}" dt="2021-05-03T00:47:21.995" v="1046" actId="47"/>
        <pc:sldMkLst>
          <pc:docMk/>
          <pc:sldMk cId="2932512784" sldId="567"/>
        </pc:sldMkLst>
        <pc:picChg chg="del mod">
          <ac:chgData name="Christiane Ribeiro" userId="ac918afebd372593" providerId="LiveId" clId="{A81E840D-995F-41A1-B8FC-21E7B51A524A}" dt="2021-05-03T00:46:08.912" v="1036" actId="478"/>
          <ac:picMkLst>
            <pc:docMk/>
            <pc:sldMk cId="2932512784" sldId="567"/>
            <ac:picMk id="3074" creationId="{C1731B94-3445-4DA2-A169-AACF90B5BA49}"/>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F627ED-A304-4697-8C44-18E45D3D2B1A}" type="doc">
      <dgm:prSet loTypeId="urn:microsoft.com/office/officeart/2016/7/layout/HexagonTimeline" loCatId="process" qsTypeId="urn:microsoft.com/office/officeart/2005/8/quickstyle/simple1" qsCatId="simple" csTypeId="urn:microsoft.com/office/officeart/2005/8/colors/accent1_2" csCatId="accent1" phldr="1"/>
      <dgm:spPr/>
      <dgm:t>
        <a:bodyPr rtlCol="0"/>
        <a:lstStyle/>
        <a:p>
          <a:pPr rtl="0"/>
          <a:endParaRPr lang="en-US"/>
        </a:p>
      </dgm:t>
    </dgm:pt>
    <dgm:pt modelId="{5FC34D3A-C8D4-483C-8695-507470E74D50}">
      <dgm:prSet/>
      <dgm:spPr/>
      <dgm:t>
        <a:bodyPr rtlCol="0"/>
        <a:lstStyle/>
        <a:p>
          <a:pPr rtl="0"/>
          <a:r>
            <a:rPr lang="pt-br" dirty="0"/>
            <a:t>400 a. C.</a:t>
          </a:r>
        </a:p>
      </dgm:t>
    </dgm:pt>
    <dgm:pt modelId="{9978A89C-C2F1-4241-807C-13619E6D6376}" type="parTrans" cxnId="{277179CE-E2F5-4733-8D23-9E37CACB7B9E}">
      <dgm:prSet/>
      <dgm:spPr/>
      <dgm:t>
        <a:bodyPr rtlCol="0"/>
        <a:lstStyle/>
        <a:p>
          <a:pPr rtl="0"/>
          <a:endParaRPr lang="en-US"/>
        </a:p>
      </dgm:t>
    </dgm:pt>
    <dgm:pt modelId="{1DECF9F5-40C0-4379-BCCE-7BCAAD54807B}" type="sibTrans" cxnId="{277179CE-E2F5-4733-8D23-9E37CACB7B9E}">
      <dgm:prSet/>
      <dgm:spPr/>
      <dgm:t>
        <a:bodyPr rtlCol="0"/>
        <a:lstStyle/>
        <a:p>
          <a:pPr rtl="0"/>
          <a:endParaRPr lang="en-US"/>
        </a:p>
      </dgm:t>
    </dgm:pt>
    <dgm:pt modelId="{C057D6ED-8F49-42DC-B8A7-C07F68F0F734}">
      <dgm:prSet/>
      <dgm:spPr/>
      <dgm:t>
        <a:bodyPr rtlCol="0"/>
        <a:lstStyle/>
        <a:p>
          <a:pPr rtl="0"/>
          <a:r>
            <a:rPr lang="pt-BR" i="1" dirty="0"/>
            <a:t>Hipócrates foi o primeiro a descrever perturbações psiquiátricas associadas ao momento do pós parto</a:t>
          </a:r>
          <a:endParaRPr lang="pt-br" dirty="0"/>
        </a:p>
      </dgm:t>
    </dgm:pt>
    <dgm:pt modelId="{131D11D9-3030-4E3B-8F84-0108E6497B2A}" type="parTrans" cxnId="{FB0FA082-3950-4822-951F-05A1A9548F18}">
      <dgm:prSet/>
      <dgm:spPr/>
      <dgm:t>
        <a:bodyPr rtlCol="0"/>
        <a:lstStyle/>
        <a:p>
          <a:pPr rtl="0"/>
          <a:endParaRPr lang="en-US"/>
        </a:p>
      </dgm:t>
    </dgm:pt>
    <dgm:pt modelId="{6E885013-4246-43E1-A818-2251A99C8FD2}" type="sibTrans" cxnId="{FB0FA082-3950-4822-951F-05A1A9548F18}">
      <dgm:prSet/>
      <dgm:spPr/>
      <dgm:t>
        <a:bodyPr rtlCol="0"/>
        <a:lstStyle/>
        <a:p>
          <a:pPr rtl="0"/>
          <a:endParaRPr lang="en-US"/>
        </a:p>
      </dgm:t>
    </dgm:pt>
    <dgm:pt modelId="{9845D52A-E054-4EB0-A5A3-32AE7DC6D645}">
      <dgm:prSet/>
      <dgm:spPr/>
      <dgm:t>
        <a:bodyPr rtlCol="0"/>
        <a:lstStyle/>
        <a:p>
          <a:pPr rtl="0"/>
          <a:r>
            <a:rPr lang="pt-BR" dirty="0"/>
            <a:t>Séc. XI</a:t>
          </a:r>
          <a:endParaRPr lang="pt-br" dirty="0"/>
        </a:p>
      </dgm:t>
    </dgm:pt>
    <dgm:pt modelId="{952EE001-86C3-4022-96EE-ABDB540B8A78}" type="parTrans" cxnId="{B04C6215-C46D-4282-963F-02A26E25C8AB}">
      <dgm:prSet/>
      <dgm:spPr/>
      <dgm:t>
        <a:bodyPr rtlCol="0"/>
        <a:lstStyle/>
        <a:p>
          <a:pPr rtl="0"/>
          <a:endParaRPr lang="en-US"/>
        </a:p>
      </dgm:t>
    </dgm:pt>
    <dgm:pt modelId="{796364FD-7651-493A-AEE5-8DD45DF8EEAC}" type="sibTrans" cxnId="{B04C6215-C46D-4282-963F-02A26E25C8AB}">
      <dgm:prSet/>
      <dgm:spPr/>
      <dgm:t>
        <a:bodyPr rtlCol="0"/>
        <a:lstStyle/>
        <a:p>
          <a:pPr rtl="0"/>
          <a:endParaRPr lang="en-US"/>
        </a:p>
      </dgm:t>
    </dgm:pt>
    <dgm:pt modelId="{566C4A8F-CE66-4FF5-AF11-6C385F74A275}">
      <dgm:prSet/>
      <dgm:spPr/>
      <dgm:t>
        <a:bodyPr rtlCol="0"/>
        <a:lstStyle/>
        <a:p>
          <a:pPr rtl="0"/>
          <a:r>
            <a:rPr lang="pt-BR" b="0" i="0" dirty="0" err="1"/>
            <a:t>Trotula</a:t>
          </a:r>
          <a:r>
            <a:rPr lang="pt-BR" b="0" i="0" dirty="0"/>
            <a:t> de Salerno</a:t>
          </a:r>
          <a:endParaRPr lang="pt-br" b="0" dirty="0"/>
        </a:p>
      </dgm:t>
    </dgm:pt>
    <dgm:pt modelId="{375C5A5E-5F04-4FE8-98F8-795867C18A18}" type="parTrans" cxnId="{66E8CE3C-459F-4648-B4D7-5039298A0E92}">
      <dgm:prSet/>
      <dgm:spPr/>
      <dgm:t>
        <a:bodyPr rtlCol="0"/>
        <a:lstStyle/>
        <a:p>
          <a:pPr rtl="0"/>
          <a:endParaRPr lang="en-US"/>
        </a:p>
      </dgm:t>
    </dgm:pt>
    <dgm:pt modelId="{E74B8A5E-78D9-4E5B-86E1-203DE271581F}" type="sibTrans" cxnId="{66E8CE3C-459F-4648-B4D7-5039298A0E92}">
      <dgm:prSet/>
      <dgm:spPr/>
      <dgm:t>
        <a:bodyPr rtlCol="0"/>
        <a:lstStyle/>
        <a:p>
          <a:pPr rtl="0"/>
          <a:endParaRPr lang="en-US"/>
        </a:p>
      </dgm:t>
    </dgm:pt>
    <dgm:pt modelId="{9AC77E87-FC4D-4F04-889B-73358514DC0D}">
      <dgm:prSet/>
      <dgm:spPr/>
      <dgm:t>
        <a:bodyPr rtlCol="0"/>
        <a:lstStyle/>
        <a:p>
          <a:pPr rtl="0"/>
          <a:r>
            <a:rPr lang="pt-BR" dirty="0"/>
            <a:t>Século XIX</a:t>
          </a:r>
          <a:endParaRPr lang="pt-br" dirty="0"/>
        </a:p>
      </dgm:t>
    </dgm:pt>
    <dgm:pt modelId="{B29F90F6-921F-42B9-A496-5D121F61821E}" type="parTrans" cxnId="{04774158-8FAB-47B4-A2EE-D3D3A7E958BE}">
      <dgm:prSet/>
      <dgm:spPr/>
      <dgm:t>
        <a:bodyPr rtlCol="0"/>
        <a:lstStyle/>
        <a:p>
          <a:pPr rtl="0"/>
          <a:endParaRPr lang="en-US"/>
        </a:p>
      </dgm:t>
    </dgm:pt>
    <dgm:pt modelId="{3A77AB9A-DF29-465E-A0A5-D4FA3D0C537F}" type="sibTrans" cxnId="{04774158-8FAB-47B4-A2EE-D3D3A7E958BE}">
      <dgm:prSet/>
      <dgm:spPr/>
      <dgm:t>
        <a:bodyPr rtlCol="0"/>
        <a:lstStyle/>
        <a:p>
          <a:pPr rtl="0"/>
          <a:endParaRPr lang="en-US"/>
        </a:p>
      </dgm:t>
    </dgm:pt>
    <dgm:pt modelId="{C2F0E5C9-2943-4A9B-872F-ECF6B159E9F4}">
      <dgm:prSet/>
      <dgm:spPr/>
      <dgm:t>
        <a:bodyPr rtlCol="0"/>
        <a:lstStyle/>
        <a:p>
          <a:pPr rtl="0"/>
          <a:r>
            <a:rPr lang="pt-BR" dirty="0"/>
            <a:t>Louis-Victor </a:t>
          </a:r>
          <a:r>
            <a:rPr lang="pt-BR" dirty="0" err="1"/>
            <a:t>Marcé</a:t>
          </a:r>
          <a:endParaRPr lang="pt-br" dirty="0"/>
        </a:p>
      </dgm:t>
    </dgm:pt>
    <dgm:pt modelId="{8FBB852D-32B7-4273-9DE3-951F1CFE69EC}" type="parTrans" cxnId="{F7608388-5A1F-4FE9-96E5-520EA7B1F725}">
      <dgm:prSet/>
      <dgm:spPr/>
      <dgm:t>
        <a:bodyPr rtlCol="0"/>
        <a:lstStyle/>
        <a:p>
          <a:pPr rtl="0"/>
          <a:endParaRPr lang="en-US"/>
        </a:p>
      </dgm:t>
    </dgm:pt>
    <dgm:pt modelId="{1A62CB6F-38D7-44F2-AFAB-0C4382E3DA24}" type="sibTrans" cxnId="{F7608388-5A1F-4FE9-96E5-520EA7B1F725}">
      <dgm:prSet/>
      <dgm:spPr/>
      <dgm:t>
        <a:bodyPr rtlCol="0"/>
        <a:lstStyle/>
        <a:p>
          <a:pPr rtl="0"/>
          <a:endParaRPr lang="en-US"/>
        </a:p>
      </dgm:t>
    </dgm:pt>
    <dgm:pt modelId="{D6614DDC-66DE-4E26-A0E6-8B5D4F611437}" type="pres">
      <dgm:prSet presAssocID="{08F627ED-A304-4697-8C44-18E45D3D2B1A}" presName="Name0" presStyleCnt="0">
        <dgm:presLayoutVars>
          <dgm:chMax/>
          <dgm:chPref/>
          <dgm:animLvl val="lvl"/>
        </dgm:presLayoutVars>
      </dgm:prSet>
      <dgm:spPr/>
    </dgm:pt>
    <dgm:pt modelId="{769CE8F7-0E21-46E4-8D2D-63A034E4D32A}" type="pres">
      <dgm:prSet presAssocID="{5FC34D3A-C8D4-483C-8695-507470E74D50}" presName="composite" presStyleCnt="0"/>
      <dgm:spPr/>
    </dgm:pt>
    <dgm:pt modelId="{FC51A82C-7C01-41E7-95A1-E0F165353360}" type="pres">
      <dgm:prSet presAssocID="{5FC34D3A-C8D4-483C-8695-507470E74D50}" presName="Parent1" presStyleLbl="alignNode1" presStyleIdx="0" presStyleCnt="3">
        <dgm:presLayoutVars>
          <dgm:chMax val="1"/>
          <dgm:chPref val="1"/>
          <dgm:bulletEnabled val="1"/>
        </dgm:presLayoutVars>
      </dgm:prSet>
      <dgm:spPr/>
    </dgm:pt>
    <dgm:pt modelId="{03E7967D-6C10-4379-9B37-4F5A8CF4EED8}" type="pres">
      <dgm:prSet presAssocID="{5FC34D3A-C8D4-483C-8695-507470E74D50}" presName="Childtext1" presStyleLbl="revTx" presStyleIdx="0" presStyleCnt="3">
        <dgm:presLayoutVars>
          <dgm:chMax val="0"/>
          <dgm:chPref val="0"/>
          <dgm:bulletEnabled/>
        </dgm:presLayoutVars>
      </dgm:prSet>
      <dgm:spPr/>
    </dgm:pt>
    <dgm:pt modelId="{52CF010F-1351-4148-8701-92F5768EC7DC}" type="pres">
      <dgm:prSet presAssocID="{5FC34D3A-C8D4-483C-8695-507470E74D50}" presName="ConnectLine" presStyleLbl="sibTrans1D1" presStyleIdx="0" presStyleCnt="3"/>
      <dgm:spPr>
        <a:noFill/>
        <a:ln w="12700" cap="flat" cmpd="sng" algn="ctr">
          <a:solidFill>
            <a:schemeClr val="accent1">
              <a:hueOff val="0"/>
              <a:satOff val="0"/>
              <a:lumOff val="0"/>
              <a:alphaOff val="0"/>
            </a:schemeClr>
          </a:solidFill>
          <a:prstDash val="dash"/>
        </a:ln>
        <a:effectLst/>
      </dgm:spPr>
    </dgm:pt>
    <dgm:pt modelId="{62C4F6DC-B23C-4A1D-86BA-D1DEB98692E9}" type="pres">
      <dgm:prSet presAssocID="{5FC34D3A-C8D4-483C-8695-507470E74D50}" presName="ConnectLineEnd" presStyleLbl="node1" presStyleIdx="0" presStyleCnt="3"/>
      <dgm:spPr/>
    </dgm:pt>
    <dgm:pt modelId="{151E949D-E2E2-482F-BBE3-8BC267057E7B}" type="pres">
      <dgm:prSet presAssocID="{5FC34D3A-C8D4-483C-8695-507470E74D50}" presName="EmptyPane" presStyleCnt="0"/>
      <dgm:spPr/>
    </dgm:pt>
    <dgm:pt modelId="{4FB3A766-643A-4ACA-8E5D-2C95FFB87076}" type="pres">
      <dgm:prSet presAssocID="{1DECF9F5-40C0-4379-BCCE-7BCAAD54807B}" presName="spaceBetweenRectangles" presStyleLbl="fgAcc1" presStyleIdx="0" presStyleCnt="2"/>
      <dgm:spPr/>
    </dgm:pt>
    <dgm:pt modelId="{4630FBA4-1F51-4A32-B0E4-88E47053D0D9}" type="pres">
      <dgm:prSet presAssocID="{9845D52A-E054-4EB0-A5A3-32AE7DC6D645}" presName="composite" presStyleCnt="0"/>
      <dgm:spPr/>
    </dgm:pt>
    <dgm:pt modelId="{D39499CF-3BA1-4BBD-960A-4434BA9F21A7}" type="pres">
      <dgm:prSet presAssocID="{9845D52A-E054-4EB0-A5A3-32AE7DC6D645}" presName="Parent1" presStyleLbl="alignNode1" presStyleIdx="1" presStyleCnt="3">
        <dgm:presLayoutVars>
          <dgm:chMax val="1"/>
          <dgm:chPref val="1"/>
          <dgm:bulletEnabled val="1"/>
        </dgm:presLayoutVars>
      </dgm:prSet>
      <dgm:spPr/>
    </dgm:pt>
    <dgm:pt modelId="{5E76ADAA-D3EE-462D-A737-9D3772B6C76F}" type="pres">
      <dgm:prSet presAssocID="{9845D52A-E054-4EB0-A5A3-32AE7DC6D645}" presName="Childtext1" presStyleLbl="revTx" presStyleIdx="1" presStyleCnt="3">
        <dgm:presLayoutVars>
          <dgm:chMax val="0"/>
          <dgm:chPref val="0"/>
          <dgm:bulletEnabled/>
        </dgm:presLayoutVars>
      </dgm:prSet>
      <dgm:spPr/>
    </dgm:pt>
    <dgm:pt modelId="{F514349A-AC82-402F-8DA0-95785071B5F0}" type="pres">
      <dgm:prSet presAssocID="{9845D52A-E054-4EB0-A5A3-32AE7DC6D645}" presName="ConnectLine" presStyleLbl="sibTrans1D1" presStyleIdx="1" presStyleCnt="3"/>
      <dgm:spPr>
        <a:noFill/>
        <a:ln w="12700" cap="flat" cmpd="sng" algn="ctr">
          <a:solidFill>
            <a:schemeClr val="accent1">
              <a:hueOff val="0"/>
              <a:satOff val="0"/>
              <a:lumOff val="0"/>
              <a:alphaOff val="0"/>
            </a:schemeClr>
          </a:solidFill>
          <a:prstDash val="dash"/>
        </a:ln>
        <a:effectLst/>
      </dgm:spPr>
    </dgm:pt>
    <dgm:pt modelId="{BBACFDEF-20FB-406A-9641-2F4782D85F9F}" type="pres">
      <dgm:prSet presAssocID="{9845D52A-E054-4EB0-A5A3-32AE7DC6D645}" presName="ConnectLineEnd" presStyleLbl="node1" presStyleIdx="1" presStyleCnt="3"/>
      <dgm:spPr/>
    </dgm:pt>
    <dgm:pt modelId="{E12CB119-910F-4C38-9D07-4EF7748B1BD6}" type="pres">
      <dgm:prSet presAssocID="{9845D52A-E054-4EB0-A5A3-32AE7DC6D645}" presName="EmptyPane" presStyleCnt="0"/>
      <dgm:spPr/>
    </dgm:pt>
    <dgm:pt modelId="{6C1697D8-F9A2-4451-950E-C8D8168BBC75}" type="pres">
      <dgm:prSet presAssocID="{796364FD-7651-493A-AEE5-8DD45DF8EEAC}" presName="spaceBetweenRectangles" presStyleLbl="fgAcc1" presStyleIdx="1" presStyleCnt="2"/>
      <dgm:spPr/>
    </dgm:pt>
    <dgm:pt modelId="{258D101A-CA89-4BD3-9BA0-F95214FF0550}" type="pres">
      <dgm:prSet presAssocID="{9AC77E87-FC4D-4F04-889B-73358514DC0D}" presName="composite" presStyleCnt="0"/>
      <dgm:spPr/>
    </dgm:pt>
    <dgm:pt modelId="{E38B2215-81DF-4D79-BB37-17C8C9F898E7}" type="pres">
      <dgm:prSet presAssocID="{9AC77E87-FC4D-4F04-889B-73358514DC0D}" presName="Parent1" presStyleLbl="alignNode1" presStyleIdx="2" presStyleCnt="3">
        <dgm:presLayoutVars>
          <dgm:chMax val="1"/>
          <dgm:chPref val="1"/>
          <dgm:bulletEnabled val="1"/>
        </dgm:presLayoutVars>
      </dgm:prSet>
      <dgm:spPr/>
    </dgm:pt>
    <dgm:pt modelId="{2E1F219F-885D-437D-9D95-1C496EBAD119}" type="pres">
      <dgm:prSet presAssocID="{9AC77E87-FC4D-4F04-889B-73358514DC0D}" presName="Childtext1" presStyleLbl="revTx" presStyleIdx="2" presStyleCnt="3">
        <dgm:presLayoutVars>
          <dgm:chMax val="0"/>
          <dgm:chPref val="0"/>
          <dgm:bulletEnabled/>
        </dgm:presLayoutVars>
      </dgm:prSet>
      <dgm:spPr/>
    </dgm:pt>
    <dgm:pt modelId="{8801BA21-B732-43C2-BD4E-EED526CA614C}" type="pres">
      <dgm:prSet presAssocID="{9AC77E87-FC4D-4F04-889B-73358514DC0D}" presName="ConnectLine" presStyleLbl="sibTrans1D1" presStyleIdx="2" presStyleCnt="3"/>
      <dgm:spPr>
        <a:noFill/>
        <a:ln w="12700" cap="flat" cmpd="sng" algn="ctr">
          <a:solidFill>
            <a:schemeClr val="accent1">
              <a:hueOff val="0"/>
              <a:satOff val="0"/>
              <a:lumOff val="0"/>
              <a:alphaOff val="0"/>
            </a:schemeClr>
          </a:solidFill>
          <a:prstDash val="dash"/>
        </a:ln>
        <a:effectLst/>
      </dgm:spPr>
    </dgm:pt>
    <dgm:pt modelId="{ED3C7052-C7D3-4A48-8DD7-C35F83E9E14D}" type="pres">
      <dgm:prSet presAssocID="{9AC77E87-FC4D-4F04-889B-73358514DC0D}" presName="ConnectLineEnd" presStyleLbl="node1" presStyleIdx="2" presStyleCnt="3"/>
      <dgm:spPr/>
    </dgm:pt>
    <dgm:pt modelId="{E1638529-5025-4BCE-9448-174A6B1F9AFC}" type="pres">
      <dgm:prSet presAssocID="{9AC77E87-FC4D-4F04-889B-73358514DC0D}" presName="EmptyPane" presStyleCnt="0"/>
      <dgm:spPr/>
    </dgm:pt>
  </dgm:ptLst>
  <dgm:cxnLst>
    <dgm:cxn modelId="{B04C6215-C46D-4282-963F-02A26E25C8AB}" srcId="{08F627ED-A304-4697-8C44-18E45D3D2B1A}" destId="{9845D52A-E054-4EB0-A5A3-32AE7DC6D645}" srcOrd="1" destOrd="0" parTransId="{952EE001-86C3-4022-96EE-ABDB540B8A78}" sibTransId="{796364FD-7651-493A-AEE5-8DD45DF8EEAC}"/>
    <dgm:cxn modelId="{66E8CE3C-459F-4648-B4D7-5039298A0E92}" srcId="{9845D52A-E054-4EB0-A5A3-32AE7DC6D645}" destId="{566C4A8F-CE66-4FF5-AF11-6C385F74A275}" srcOrd="0" destOrd="0" parTransId="{375C5A5E-5F04-4FE8-98F8-795867C18A18}" sibTransId="{E74B8A5E-78D9-4E5B-86E1-203DE271581F}"/>
    <dgm:cxn modelId="{DC951A47-D712-4DDF-BC45-034C400F587A}" type="presOf" srcId="{08F627ED-A304-4697-8C44-18E45D3D2B1A}" destId="{D6614DDC-66DE-4E26-A0E6-8B5D4F611437}" srcOrd="0" destOrd="0" presId="urn:microsoft.com/office/officeart/2016/7/layout/HexagonTimeline"/>
    <dgm:cxn modelId="{49EFF76F-887C-4DB3-847E-B88D6BC6A77B}" type="presOf" srcId="{C2F0E5C9-2943-4A9B-872F-ECF6B159E9F4}" destId="{2E1F219F-885D-437D-9D95-1C496EBAD119}" srcOrd="0" destOrd="0" presId="urn:microsoft.com/office/officeart/2016/7/layout/HexagonTimeline"/>
    <dgm:cxn modelId="{CB98D256-5AB4-4B9D-AD69-15CA4B5C1220}" type="presOf" srcId="{566C4A8F-CE66-4FF5-AF11-6C385F74A275}" destId="{5E76ADAA-D3EE-462D-A737-9D3772B6C76F}" srcOrd="0" destOrd="0" presId="urn:microsoft.com/office/officeart/2016/7/layout/HexagonTimeline"/>
    <dgm:cxn modelId="{04774158-8FAB-47B4-A2EE-D3D3A7E958BE}" srcId="{08F627ED-A304-4697-8C44-18E45D3D2B1A}" destId="{9AC77E87-FC4D-4F04-889B-73358514DC0D}" srcOrd="2" destOrd="0" parTransId="{B29F90F6-921F-42B9-A496-5D121F61821E}" sibTransId="{3A77AB9A-DF29-465E-A0A5-D4FA3D0C537F}"/>
    <dgm:cxn modelId="{29E5675A-D36F-4E0E-B6B3-F7B5A3728BC3}" type="presOf" srcId="{C057D6ED-8F49-42DC-B8A7-C07F68F0F734}" destId="{03E7967D-6C10-4379-9B37-4F5A8CF4EED8}" srcOrd="0" destOrd="0" presId="urn:microsoft.com/office/officeart/2016/7/layout/HexagonTimeline"/>
    <dgm:cxn modelId="{FB0FA082-3950-4822-951F-05A1A9548F18}" srcId="{5FC34D3A-C8D4-483C-8695-507470E74D50}" destId="{C057D6ED-8F49-42DC-B8A7-C07F68F0F734}" srcOrd="0" destOrd="0" parTransId="{131D11D9-3030-4E3B-8F84-0108E6497B2A}" sibTransId="{6E885013-4246-43E1-A818-2251A99C8FD2}"/>
    <dgm:cxn modelId="{F7608388-5A1F-4FE9-96E5-520EA7B1F725}" srcId="{9AC77E87-FC4D-4F04-889B-73358514DC0D}" destId="{C2F0E5C9-2943-4A9B-872F-ECF6B159E9F4}" srcOrd="0" destOrd="0" parTransId="{8FBB852D-32B7-4273-9DE3-951F1CFE69EC}" sibTransId="{1A62CB6F-38D7-44F2-AFAB-0C4382E3DA24}"/>
    <dgm:cxn modelId="{07EFBDB0-8C3C-4140-851A-D6494FDB0B7A}" type="presOf" srcId="{9845D52A-E054-4EB0-A5A3-32AE7DC6D645}" destId="{D39499CF-3BA1-4BBD-960A-4434BA9F21A7}" srcOrd="0" destOrd="0" presId="urn:microsoft.com/office/officeart/2016/7/layout/HexagonTimeline"/>
    <dgm:cxn modelId="{6E1CE7C2-A87C-4E64-9245-7487AB728B9A}" type="presOf" srcId="{9AC77E87-FC4D-4F04-889B-73358514DC0D}" destId="{E38B2215-81DF-4D79-BB37-17C8C9F898E7}" srcOrd="0" destOrd="0" presId="urn:microsoft.com/office/officeart/2016/7/layout/HexagonTimeline"/>
    <dgm:cxn modelId="{277179CE-E2F5-4733-8D23-9E37CACB7B9E}" srcId="{08F627ED-A304-4697-8C44-18E45D3D2B1A}" destId="{5FC34D3A-C8D4-483C-8695-507470E74D50}" srcOrd="0" destOrd="0" parTransId="{9978A89C-C2F1-4241-807C-13619E6D6376}" sibTransId="{1DECF9F5-40C0-4379-BCCE-7BCAAD54807B}"/>
    <dgm:cxn modelId="{A0697AD9-4F1C-44DF-9F0B-484ED62574F5}" type="presOf" srcId="{5FC34D3A-C8D4-483C-8695-507470E74D50}" destId="{FC51A82C-7C01-41E7-95A1-E0F165353360}" srcOrd="0" destOrd="0" presId="urn:microsoft.com/office/officeart/2016/7/layout/HexagonTimeline"/>
    <dgm:cxn modelId="{5B0C5A64-640A-44DE-9231-55D8B9A431B8}" type="presParOf" srcId="{D6614DDC-66DE-4E26-A0E6-8B5D4F611437}" destId="{769CE8F7-0E21-46E4-8D2D-63A034E4D32A}" srcOrd="0" destOrd="0" presId="urn:microsoft.com/office/officeart/2016/7/layout/HexagonTimeline"/>
    <dgm:cxn modelId="{C97A35EB-F4F5-44C0-B2D0-19AF31DC2223}" type="presParOf" srcId="{769CE8F7-0E21-46E4-8D2D-63A034E4D32A}" destId="{FC51A82C-7C01-41E7-95A1-E0F165353360}" srcOrd="0" destOrd="0" presId="urn:microsoft.com/office/officeart/2016/7/layout/HexagonTimeline"/>
    <dgm:cxn modelId="{1BEB00C5-1AFC-46FC-849A-D490784DB52E}" type="presParOf" srcId="{769CE8F7-0E21-46E4-8D2D-63A034E4D32A}" destId="{03E7967D-6C10-4379-9B37-4F5A8CF4EED8}" srcOrd="1" destOrd="0" presId="urn:microsoft.com/office/officeart/2016/7/layout/HexagonTimeline"/>
    <dgm:cxn modelId="{498AAC8F-D211-4064-80B2-75359BE901E4}" type="presParOf" srcId="{769CE8F7-0E21-46E4-8D2D-63A034E4D32A}" destId="{52CF010F-1351-4148-8701-92F5768EC7DC}" srcOrd="2" destOrd="0" presId="urn:microsoft.com/office/officeart/2016/7/layout/HexagonTimeline"/>
    <dgm:cxn modelId="{F3FAB4D5-BB8E-491A-A343-49D331762E47}" type="presParOf" srcId="{769CE8F7-0E21-46E4-8D2D-63A034E4D32A}" destId="{62C4F6DC-B23C-4A1D-86BA-D1DEB98692E9}" srcOrd="3" destOrd="0" presId="urn:microsoft.com/office/officeart/2016/7/layout/HexagonTimeline"/>
    <dgm:cxn modelId="{2F93DD1C-5D61-4E63-ABD3-9D5E5D20D4D2}" type="presParOf" srcId="{769CE8F7-0E21-46E4-8D2D-63A034E4D32A}" destId="{151E949D-E2E2-482F-BBE3-8BC267057E7B}" srcOrd="4" destOrd="0" presId="urn:microsoft.com/office/officeart/2016/7/layout/HexagonTimeline"/>
    <dgm:cxn modelId="{7C0E3781-57A7-45F1-A9B7-AD7B29B66966}" type="presParOf" srcId="{D6614DDC-66DE-4E26-A0E6-8B5D4F611437}" destId="{4FB3A766-643A-4ACA-8E5D-2C95FFB87076}" srcOrd="1" destOrd="0" presId="urn:microsoft.com/office/officeart/2016/7/layout/HexagonTimeline"/>
    <dgm:cxn modelId="{434FF653-D75F-4952-8E75-D3AF3DA482CB}" type="presParOf" srcId="{D6614DDC-66DE-4E26-A0E6-8B5D4F611437}" destId="{4630FBA4-1F51-4A32-B0E4-88E47053D0D9}" srcOrd="2" destOrd="0" presId="urn:microsoft.com/office/officeart/2016/7/layout/HexagonTimeline"/>
    <dgm:cxn modelId="{255D0E88-A582-4AB9-85D4-3CCE25636858}" type="presParOf" srcId="{4630FBA4-1F51-4A32-B0E4-88E47053D0D9}" destId="{D39499CF-3BA1-4BBD-960A-4434BA9F21A7}" srcOrd="0" destOrd="0" presId="urn:microsoft.com/office/officeart/2016/7/layout/HexagonTimeline"/>
    <dgm:cxn modelId="{EB99A48A-7C1E-46F6-BDF1-CF76EFA8B1BE}" type="presParOf" srcId="{4630FBA4-1F51-4A32-B0E4-88E47053D0D9}" destId="{5E76ADAA-D3EE-462D-A737-9D3772B6C76F}" srcOrd="1" destOrd="0" presId="urn:microsoft.com/office/officeart/2016/7/layout/HexagonTimeline"/>
    <dgm:cxn modelId="{A5B350CB-1F08-407B-AB74-C0A9D5254180}" type="presParOf" srcId="{4630FBA4-1F51-4A32-B0E4-88E47053D0D9}" destId="{F514349A-AC82-402F-8DA0-95785071B5F0}" srcOrd="2" destOrd="0" presId="urn:microsoft.com/office/officeart/2016/7/layout/HexagonTimeline"/>
    <dgm:cxn modelId="{3AEF0478-205F-4564-A8F2-A009D04A4716}" type="presParOf" srcId="{4630FBA4-1F51-4A32-B0E4-88E47053D0D9}" destId="{BBACFDEF-20FB-406A-9641-2F4782D85F9F}" srcOrd="3" destOrd="0" presId="urn:microsoft.com/office/officeart/2016/7/layout/HexagonTimeline"/>
    <dgm:cxn modelId="{E91CE1AF-35AF-4453-8B3B-CCA366030481}" type="presParOf" srcId="{4630FBA4-1F51-4A32-B0E4-88E47053D0D9}" destId="{E12CB119-910F-4C38-9D07-4EF7748B1BD6}" srcOrd="4" destOrd="0" presId="urn:microsoft.com/office/officeart/2016/7/layout/HexagonTimeline"/>
    <dgm:cxn modelId="{830D18A3-5BD1-43DE-A8C7-D3AD84C79C41}" type="presParOf" srcId="{D6614DDC-66DE-4E26-A0E6-8B5D4F611437}" destId="{6C1697D8-F9A2-4451-950E-C8D8168BBC75}" srcOrd="3" destOrd="0" presId="urn:microsoft.com/office/officeart/2016/7/layout/HexagonTimeline"/>
    <dgm:cxn modelId="{A2FC9288-5AD0-464F-A27B-3C029EB82A78}" type="presParOf" srcId="{D6614DDC-66DE-4E26-A0E6-8B5D4F611437}" destId="{258D101A-CA89-4BD3-9BA0-F95214FF0550}" srcOrd="4" destOrd="0" presId="urn:microsoft.com/office/officeart/2016/7/layout/HexagonTimeline"/>
    <dgm:cxn modelId="{3E0287D5-85BD-4EA8-8360-16EA3B96ED89}" type="presParOf" srcId="{258D101A-CA89-4BD3-9BA0-F95214FF0550}" destId="{E38B2215-81DF-4D79-BB37-17C8C9F898E7}" srcOrd="0" destOrd="0" presId="urn:microsoft.com/office/officeart/2016/7/layout/HexagonTimeline"/>
    <dgm:cxn modelId="{7053D88C-9828-4A50-8590-4A4874885273}" type="presParOf" srcId="{258D101A-CA89-4BD3-9BA0-F95214FF0550}" destId="{2E1F219F-885D-437D-9D95-1C496EBAD119}" srcOrd="1" destOrd="0" presId="urn:microsoft.com/office/officeart/2016/7/layout/HexagonTimeline"/>
    <dgm:cxn modelId="{CD524EB0-8DDC-47BC-8050-14B4AE3DE867}" type="presParOf" srcId="{258D101A-CA89-4BD3-9BA0-F95214FF0550}" destId="{8801BA21-B732-43C2-BD4E-EED526CA614C}" srcOrd="2" destOrd="0" presId="urn:microsoft.com/office/officeart/2016/7/layout/HexagonTimeline"/>
    <dgm:cxn modelId="{7C871D98-1568-47DF-AD10-05B6D83FE291}" type="presParOf" srcId="{258D101A-CA89-4BD3-9BA0-F95214FF0550}" destId="{ED3C7052-C7D3-4A48-8DD7-C35F83E9E14D}" srcOrd="3" destOrd="0" presId="urn:microsoft.com/office/officeart/2016/7/layout/HexagonTimeline"/>
    <dgm:cxn modelId="{2B694A21-4ED9-4979-ACB7-DABE9ECD1399}" type="presParOf" srcId="{258D101A-CA89-4BD3-9BA0-F95214FF0550}" destId="{E1638529-5025-4BCE-9448-174A6B1F9AFC}" srcOrd="4" destOrd="0" presId="urn:microsoft.com/office/officeart/2016/7/layout/HexagonTimelin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159D6A5-4413-4A64-96D5-510DF0DC8DCD}" type="doc">
      <dgm:prSet loTypeId="urn:microsoft.com/office/officeart/2005/8/layout/radial3" loCatId="relationship" qsTypeId="urn:microsoft.com/office/officeart/2005/8/quickstyle/3d4" qsCatId="3D" csTypeId="urn:microsoft.com/office/officeart/2005/8/colors/colorful3" csCatId="colorful" phldr="1"/>
      <dgm:spPr/>
      <dgm:t>
        <a:bodyPr/>
        <a:lstStyle/>
        <a:p>
          <a:endParaRPr lang="pt-BR"/>
        </a:p>
      </dgm:t>
    </dgm:pt>
    <dgm:pt modelId="{4AB12EFD-BD0B-4ECB-AA19-AD3C1A46ADB9}" type="pres">
      <dgm:prSet presAssocID="{1159D6A5-4413-4A64-96D5-510DF0DC8DCD}" presName="composite" presStyleCnt="0">
        <dgm:presLayoutVars>
          <dgm:chMax val="1"/>
          <dgm:dir/>
          <dgm:resizeHandles val="exact"/>
        </dgm:presLayoutVars>
      </dgm:prSet>
      <dgm:spPr/>
    </dgm:pt>
    <dgm:pt modelId="{27DC20A0-A37C-4512-ADC2-A1FAA66BEBD8}" type="pres">
      <dgm:prSet presAssocID="{1159D6A5-4413-4A64-96D5-510DF0DC8DCD}" presName="radial" presStyleCnt="0">
        <dgm:presLayoutVars>
          <dgm:animLvl val="ctr"/>
        </dgm:presLayoutVars>
      </dgm:prSet>
      <dgm:spPr/>
    </dgm:pt>
  </dgm:ptLst>
  <dgm:cxnLst>
    <dgm:cxn modelId="{D2F754F9-5634-4F16-AD0F-A572497F4173}" type="presOf" srcId="{1159D6A5-4413-4A64-96D5-510DF0DC8DCD}" destId="{4AB12EFD-BD0B-4ECB-AA19-AD3C1A46ADB9}" srcOrd="0" destOrd="0" presId="urn:microsoft.com/office/officeart/2005/8/layout/radial3"/>
    <dgm:cxn modelId="{C19F0B0E-257F-4D9B-ACC1-3B2A3EB7FFDC}" type="presParOf" srcId="{4AB12EFD-BD0B-4ECB-AA19-AD3C1A46ADB9}" destId="{27DC20A0-A37C-4512-ADC2-A1FAA66BEBD8}" srcOrd="0" destOrd="0" presId="urn:microsoft.com/office/officeart/2005/8/layout/radial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64A45BF-EA9F-4E9C-8047-A80607B680A7}" type="doc">
      <dgm:prSet loTypeId="urn:microsoft.com/office/officeart/2005/8/layout/vProcess5" loCatId="process" qsTypeId="urn:microsoft.com/office/officeart/2005/8/quickstyle/simple5" qsCatId="simple" csTypeId="urn:microsoft.com/office/officeart/2005/8/colors/colorful2" csCatId="colorful" phldr="1"/>
      <dgm:spPr/>
    </dgm:pt>
    <dgm:pt modelId="{77FB2474-8C87-4ABC-B25E-9CD6DBF3FE6D}">
      <dgm:prSet phldrT="[Texto]"/>
      <dgm:spPr/>
      <dgm:t>
        <a:bodyPr/>
        <a:lstStyle/>
        <a:p>
          <a:r>
            <a:rPr lang="pt-BR" b="0" i="0" dirty="0"/>
            <a:t>09/12/2019 - A doença foi identificada pela primeira vez em Wuhan, na China.</a:t>
          </a:r>
          <a:endParaRPr lang="pt-BR" dirty="0"/>
        </a:p>
      </dgm:t>
    </dgm:pt>
    <dgm:pt modelId="{BC64AFB3-3A2E-421A-8258-48264746D0B2}" type="parTrans" cxnId="{C2C6AECC-77F8-497E-A00D-AEB53D274534}">
      <dgm:prSet/>
      <dgm:spPr/>
      <dgm:t>
        <a:bodyPr/>
        <a:lstStyle/>
        <a:p>
          <a:endParaRPr lang="pt-BR"/>
        </a:p>
      </dgm:t>
    </dgm:pt>
    <dgm:pt modelId="{78FB73B3-BE10-46F5-AC60-C99E6F81B002}" type="sibTrans" cxnId="{C2C6AECC-77F8-497E-A00D-AEB53D274534}">
      <dgm:prSet/>
      <dgm:spPr/>
      <dgm:t>
        <a:bodyPr/>
        <a:lstStyle/>
        <a:p>
          <a:endParaRPr lang="pt-BR"/>
        </a:p>
      </dgm:t>
    </dgm:pt>
    <dgm:pt modelId="{258C7DBF-BF46-4AD7-9C82-726DDEE64140}">
      <dgm:prSet phldrT="[Texto]"/>
      <dgm:spPr/>
      <dgm:t>
        <a:bodyPr/>
        <a:lstStyle/>
        <a:p>
          <a:r>
            <a:rPr lang="pt-BR" b="0" i="0" dirty="0"/>
            <a:t>31/12/2019. Primeiro caso foi reportado</a:t>
          </a:r>
          <a:endParaRPr lang="pt-BR" dirty="0"/>
        </a:p>
      </dgm:t>
    </dgm:pt>
    <dgm:pt modelId="{12640A46-9699-49C8-9B9C-80EC14C0DDFD}" type="parTrans" cxnId="{4AA5DAC8-182F-4576-863E-1EF2208488A6}">
      <dgm:prSet/>
      <dgm:spPr/>
      <dgm:t>
        <a:bodyPr/>
        <a:lstStyle/>
        <a:p>
          <a:endParaRPr lang="pt-BR"/>
        </a:p>
      </dgm:t>
    </dgm:pt>
    <dgm:pt modelId="{C773A886-415E-4F11-B739-5209E780088A}" type="sibTrans" cxnId="{4AA5DAC8-182F-4576-863E-1EF2208488A6}">
      <dgm:prSet/>
      <dgm:spPr/>
      <dgm:t>
        <a:bodyPr/>
        <a:lstStyle/>
        <a:p>
          <a:endParaRPr lang="pt-BR"/>
        </a:p>
      </dgm:t>
    </dgm:pt>
    <dgm:pt modelId="{110CCFC4-18EB-40CA-922D-B6002A53C2C3}">
      <dgm:prSet phldrT="[Texto]"/>
      <dgm:spPr/>
      <dgm:t>
        <a:bodyPr/>
        <a:lstStyle/>
        <a:p>
          <a:r>
            <a:rPr lang="pt-BR" b="0" i="0" dirty="0"/>
            <a:t>11/03/2020 - a OMS declarou o surto uma pandemia</a:t>
          </a:r>
          <a:endParaRPr lang="pt-BR" dirty="0"/>
        </a:p>
      </dgm:t>
    </dgm:pt>
    <dgm:pt modelId="{CCBFA1DF-CA48-4E13-A9D1-2A77B7CEFAFA}" type="parTrans" cxnId="{0C9F0892-9078-4A8D-8C10-C3932408D7A7}">
      <dgm:prSet/>
      <dgm:spPr/>
      <dgm:t>
        <a:bodyPr/>
        <a:lstStyle/>
        <a:p>
          <a:endParaRPr lang="pt-BR"/>
        </a:p>
      </dgm:t>
    </dgm:pt>
    <dgm:pt modelId="{6DB27A29-AE86-4F20-A150-72FD9BF04D50}" type="sibTrans" cxnId="{0C9F0892-9078-4A8D-8C10-C3932408D7A7}">
      <dgm:prSet/>
      <dgm:spPr/>
      <dgm:t>
        <a:bodyPr/>
        <a:lstStyle/>
        <a:p>
          <a:endParaRPr lang="pt-BR"/>
        </a:p>
      </dgm:t>
    </dgm:pt>
    <dgm:pt modelId="{468CF02B-A84C-41C9-869A-3B64B2370176}">
      <dgm:prSet phldrT="[Texto]"/>
      <dgm:spPr/>
      <dgm:t>
        <a:bodyPr/>
        <a:lstStyle/>
        <a:p>
          <a:r>
            <a:rPr lang="pt-BR" b="0" i="0" dirty="0"/>
            <a:t>26/02/2020 - Confirmado primeiro caso de COVID-19 no Brasil. </a:t>
          </a:r>
          <a:endParaRPr lang="pt-BR" dirty="0"/>
        </a:p>
      </dgm:t>
    </dgm:pt>
    <dgm:pt modelId="{6DB8A9F5-2672-4824-940B-30179C40D24D}" type="parTrans" cxnId="{4FBAD0C7-71BE-46E7-83D1-3D56952991C6}">
      <dgm:prSet/>
      <dgm:spPr/>
      <dgm:t>
        <a:bodyPr/>
        <a:lstStyle/>
        <a:p>
          <a:endParaRPr lang="pt-BR"/>
        </a:p>
      </dgm:t>
    </dgm:pt>
    <dgm:pt modelId="{4761826B-4B65-45A2-9105-BE65875C5E2B}" type="sibTrans" cxnId="{4FBAD0C7-71BE-46E7-83D1-3D56952991C6}">
      <dgm:prSet/>
      <dgm:spPr/>
      <dgm:t>
        <a:bodyPr/>
        <a:lstStyle/>
        <a:p>
          <a:endParaRPr lang="pt-BR"/>
        </a:p>
      </dgm:t>
    </dgm:pt>
    <dgm:pt modelId="{31DC55E6-7CFA-452A-A112-B467F085D37E}">
      <dgm:prSet phldrT="[Texto]"/>
      <dgm:spPr/>
      <dgm:t>
        <a:bodyPr/>
        <a:lstStyle/>
        <a:p>
          <a:r>
            <a:rPr lang="pt-BR" dirty="0"/>
            <a:t>15/04/2020 – Gestantes e puérperas inclusas no grupo de risco</a:t>
          </a:r>
        </a:p>
      </dgm:t>
    </dgm:pt>
    <dgm:pt modelId="{A1888B67-87E7-4463-B0CE-2639F8B30A9C}" type="parTrans" cxnId="{4D0D6CF8-2015-4E57-A4F0-6831F5E36E4A}">
      <dgm:prSet/>
      <dgm:spPr/>
      <dgm:t>
        <a:bodyPr/>
        <a:lstStyle/>
        <a:p>
          <a:endParaRPr lang="pt-BR"/>
        </a:p>
      </dgm:t>
    </dgm:pt>
    <dgm:pt modelId="{1128CCBE-6036-4E22-AE04-620E066F7B98}" type="sibTrans" cxnId="{4D0D6CF8-2015-4E57-A4F0-6831F5E36E4A}">
      <dgm:prSet/>
      <dgm:spPr/>
      <dgm:t>
        <a:bodyPr/>
        <a:lstStyle/>
        <a:p>
          <a:endParaRPr lang="pt-BR"/>
        </a:p>
      </dgm:t>
    </dgm:pt>
    <dgm:pt modelId="{875A6A4C-6A0F-4FEB-BFB3-B6AD3799FBB5}" type="pres">
      <dgm:prSet presAssocID="{264A45BF-EA9F-4E9C-8047-A80607B680A7}" presName="outerComposite" presStyleCnt="0">
        <dgm:presLayoutVars>
          <dgm:chMax val="5"/>
          <dgm:dir/>
          <dgm:resizeHandles val="exact"/>
        </dgm:presLayoutVars>
      </dgm:prSet>
      <dgm:spPr/>
    </dgm:pt>
    <dgm:pt modelId="{8CF194E2-D4F5-4DF2-8099-43E69D509D19}" type="pres">
      <dgm:prSet presAssocID="{264A45BF-EA9F-4E9C-8047-A80607B680A7}" presName="dummyMaxCanvas" presStyleCnt="0">
        <dgm:presLayoutVars/>
      </dgm:prSet>
      <dgm:spPr/>
    </dgm:pt>
    <dgm:pt modelId="{202ED725-32F7-4A2F-956D-B8C7E0138397}" type="pres">
      <dgm:prSet presAssocID="{264A45BF-EA9F-4E9C-8047-A80607B680A7}" presName="FiveNodes_1" presStyleLbl="node1" presStyleIdx="0" presStyleCnt="5">
        <dgm:presLayoutVars>
          <dgm:bulletEnabled val="1"/>
        </dgm:presLayoutVars>
      </dgm:prSet>
      <dgm:spPr/>
    </dgm:pt>
    <dgm:pt modelId="{0909227C-0B3E-4F4D-BD6B-DA41B860F7E5}" type="pres">
      <dgm:prSet presAssocID="{264A45BF-EA9F-4E9C-8047-A80607B680A7}" presName="FiveNodes_2" presStyleLbl="node1" presStyleIdx="1" presStyleCnt="5">
        <dgm:presLayoutVars>
          <dgm:bulletEnabled val="1"/>
        </dgm:presLayoutVars>
      </dgm:prSet>
      <dgm:spPr/>
    </dgm:pt>
    <dgm:pt modelId="{EBDAA1D8-1FE3-4DED-BE10-AEAC0484E5C9}" type="pres">
      <dgm:prSet presAssocID="{264A45BF-EA9F-4E9C-8047-A80607B680A7}" presName="FiveNodes_3" presStyleLbl="node1" presStyleIdx="2" presStyleCnt="5">
        <dgm:presLayoutVars>
          <dgm:bulletEnabled val="1"/>
        </dgm:presLayoutVars>
      </dgm:prSet>
      <dgm:spPr/>
    </dgm:pt>
    <dgm:pt modelId="{0282B3AE-7F16-4602-8D2C-757A3DA1DC77}" type="pres">
      <dgm:prSet presAssocID="{264A45BF-EA9F-4E9C-8047-A80607B680A7}" presName="FiveNodes_4" presStyleLbl="node1" presStyleIdx="3" presStyleCnt="5">
        <dgm:presLayoutVars>
          <dgm:bulletEnabled val="1"/>
        </dgm:presLayoutVars>
      </dgm:prSet>
      <dgm:spPr/>
    </dgm:pt>
    <dgm:pt modelId="{8026D4A5-881C-4CE7-883D-1CE9695C37DA}" type="pres">
      <dgm:prSet presAssocID="{264A45BF-EA9F-4E9C-8047-A80607B680A7}" presName="FiveNodes_5" presStyleLbl="node1" presStyleIdx="4" presStyleCnt="5">
        <dgm:presLayoutVars>
          <dgm:bulletEnabled val="1"/>
        </dgm:presLayoutVars>
      </dgm:prSet>
      <dgm:spPr/>
    </dgm:pt>
    <dgm:pt modelId="{C7A231EF-10A9-4284-AA07-4220B4A729F1}" type="pres">
      <dgm:prSet presAssocID="{264A45BF-EA9F-4E9C-8047-A80607B680A7}" presName="FiveConn_1-2" presStyleLbl="fgAccFollowNode1" presStyleIdx="0" presStyleCnt="4">
        <dgm:presLayoutVars>
          <dgm:bulletEnabled val="1"/>
        </dgm:presLayoutVars>
      </dgm:prSet>
      <dgm:spPr/>
    </dgm:pt>
    <dgm:pt modelId="{2279DF45-3C12-440E-9A49-6AFB29702AFC}" type="pres">
      <dgm:prSet presAssocID="{264A45BF-EA9F-4E9C-8047-A80607B680A7}" presName="FiveConn_2-3" presStyleLbl="fgAccFollowNode1" presStyleIdx="1" presStyleCnt="4">
        <dgm:presLayoutVars>
          <dgm:bulletEnabled val="1"/>
        </dgm:presLayoutVars>
      </dgm:prSet>
      <dgm:spPr/>
    </dgm:pt>
    <dgm:pt modelId="{8C71A8D8-28BB-460D-94E8-1FB2E14DA5DA}" type="pres">
      <dgm:prSet presAssocID="{264A45BF-EA9F-4E9C-8047-A80607B680A7}" presName="FiveConn_3-4" presStyleLbl="fgAccFollowNode1" presStyleIdx="2" presStyleCnt="4">
        <dgm:presLayoutVars>
          <dgm:bulletEnabled val="1"/>
        </dgm:presLayoutVars>
      </dgm:prSet>
      <dgm:spPr/>
    </dgm:pt>
    <dgm:pt modelId="{ACB86453-605B-4C22-B01F-E9B161E4FB82}" type="pres">
      <dgm:prSet presAssocID="{264A45BF-EA9F-4E9C-8047-A80607B680A7}" presName="FiveConn_4-5" presStyleLbl="fgAccFollowNode1" presStyleIdx="3" presStyleCnt="4">
        <dgm:presLayoutVars>
          <dgm:bulletEnabled val="1"/>
        </dgm:presLayoutVars>
      </dgm:prSet>
      <dgm:spPr/>
    </dgm:pt>
    <dgm:pt modelId="{E02B4166-CCA8-4F4C-8891-0D91A39E6810}" type="pres">
      <dgm:prSet presAssocID="{264A45BF-EA9F-4E9C-8047-A80607B680A7}" presName="FiveNodes_1_text" presStyleLbl="node1" presStyleIdx="4" presStyleCnt="5">
        <dgm:presLayoutVars>
          <dgm:bulletEnabled val="1"/>
        </dgm:presLayoutVars>
      </dgm:prSet>
      <dgm:spPr/>
    </dgm:pt>
    <dgm:pt modelId="{D455625E-BE36-4286-B5C6-884BCE71C181}" type="pres">
      <dgm:prSet presAssocID="{264A45BF-EA9F-4E9C-8047-A80607B680A7}" presName="FiveNodes_2_text" presStyleLbl="node1" presStyleIdx="4" presStyleCnt="5">
        <dgm:presLayoutVars>
          <dgm:bulletEnabled val="1"/>
        </dgm:presLayoutVars>
      </dgm:prSet>
      <dgm:spPr/>
    </dgm:pt>
    <dgm:pt modelId="{78370689-B4FF-4C44-851D-0F2CF71035FF}" type="pres">
      <dgm:prSet presAssocID="{264A45BF-EA9F-4E9C-8047-A80607B680A7}" presName="FiveNodes_3_text" presStyleLbl="node1" presStyleIdx="4" presStyleCnt="5">
        <dgm:presLayoutVars>
          <dgm:bulletEnabled val="1"/>
        </dgm:presLayoutVars>
      </dgm:prSet>
      <dgm:spPr/>
    </dgm:pt>
    <dgm:pt modelId="{E8C1AB4F-6EA6-4A3E-92FC-CF947378DEDF}" type="pres">
      <dgm:prSet presAssocID="{264A45BF-EA9F-4E9C-8047-A80607B680A7}" presName="FiveNodes_4_text" presStyleLbl="node1" presStyleIdx="4" presStyleCnt="5">
        <dgm:presLayoutVars>
          <dgm:bulletEnabled val="1"/>
        </dgm:presLayoutVars>
      </dgm:prSet>
      <dgm:spPr/>
    </dgm:pt>
    <dgm:pt modelId="{7AB220B9-05CD-4C3E-8CE8-368D9814B25B}" type="pres">
      <dgm:prSet presAssocID="{264A45BF-EA9F-4E9C-8047-A80607B680A7}" presName="FiveNodes_5_text" presStyleLbl="node1" presStyleIdx="4" presStyleCnt="5">
        <dgm:presLayoutVars>
          <dgm:bulletEnabled val="1"/>
        </dgm:presLayoutVars>
      </dgm:prSet>
      <dgm:spPr/>
    </dgm:pt>
  </dgm:ptLst>
  <dgm:cxnLst>
    <dgm:cxn modelId="{0722CC03-56CA-49E9-926F-E0AFB33B7856}" type="presOf" srcId="{258C7DBF-BF46-4AD7-9C82-726DDEE64140}" destId="{D455625E-BE36-4286-B5C6-884BCE71C181}" srcOrd="1" destOrd="0" presId="urn:microsoft.com/office/officeart/2005/8/layout/vProcess5"/>
    <dgm:cxn modelId="{7C46F918-53AA-4AA3-8478-4D0AE1AB16E1}" type="presOf" srcId="{31DC55E6-7CFA-452A-A112-B467F085D37E}" destId="{8026D4A5-881C-4CE7-883D-1CE9695C37DA}" srcOrd="0" destOrd="0" presId="urn:microsoft.com/office/officeart/2005/8/layout/vProcess5"/>
    <dgm:cxn modelId="{FFCFA32B-255D-4056-A6B8-E8A1E7FD9284}" type="presOf" srcId="{6DB27A29-AE86-4F20-A150-72FD9BF04D50}" destId="{ACB86453-605B-4C22-B01F-E9B161E4FB82}" srcOrd="0" destOrd="0" presId="urn:microsoft.com/office/officeart/2005/8/layout/vProcess5"/>
    <dgm:cxn modelId="{385F6538-C951-4647-98CA-8489182481B3}" type="presOf" srcId="{468CF02B-A84C-41C9-869A-3B64B2370176}" destId="{78370689-B4FF-4C44-851D-0F2CF71035FF}" srcOrd="1" destOrd="0" presId="urn:microsoft.com/office/officeart/2005/8/layout/vProcess5"/>
    <dgm:cxn modelId="{EC1AA243-83A5-4B15-8DED-35B04AABD606}" type="presOf" srcId="{C773A886-415E-4F11-B739-5209E780088A}" destId="{2279DF45-3C12-440E-9A49-6AFB29702AFC}" srcOrd="0" destOrd="0" presId="urn:microsoft.com/office/officeart/2005/8/layout/vProcess5"/>
    <dgm:cxn modelId="{248AE384-27A5-47C8-A3CD-86F818396514}" type="presOf" srcId="{4761826B-4B65-45A2-9105-BE65875C5E2B}" destId="{8C71A8D8-28BB-460D-94E8-1FB2E14DA5DA}" srcOrd="0" destOrd="0" presId="urn:microsoft.com/office/officeart/2005/8/layout/vProcess5"/>
    <dgm:cxn modelId="{0C9F0892-9078-4A8D-8C10-C3932408D7A7}" srcId="{264A45BF-EA9F-4E9C-8047-A80607B680A7}" destId="{110CCFC4-18EB-40CA-922D-B6002A53C2C3}" srcOrd="3" destOrd="0" parTransId="{CCBFA1DF-CA48-4E13-A9D1-2A77B7CEFAFA}" sibTransId="{6DB27A29-AE86-4F20-A150-72FD9BF04D50}"/>
    <dgm:cxn modelId="{EFE5FC96-A815-40F9-97E8-2DA6F95748D6}" type="presOf" srcId="{110CCFC4-18EB-40CA-922D-B6002A53C2C3}" destId="{E8C1AB4F-6EA6-4A3E-92FC-CF947378DEDF}" srcOrd="1" destOrd="0" presId="urn:microsoft.com/office/officeart/2005/8/layout/vProcess5"/>
    <dgm:cxn modelId="{E949B5BE-DF26-44CB-B237-1F0A66797295}" type="presOf" srcId="{110CCFC4-18EB-40CA-922D-B6002A53C2C3}" destId="{0282B3AE-7F16-4602-8D2C-757A3DA1DC77}" srcOrd="0" destOrd="0" presId="urn:microsoft.com/office/officeart/2005/8/layout/vProcess5"/>
    <dgm:cxn modelId="{4FBAD0C7-71BE-46E7-83D1-3D56952991C6}" srcId="{264A45BF-EA9F-4E9C-8047-A80607B680A7}" destId="{468CF02B-A84C-41C9-869A-3B64B2370176}" srcOrd="2" destOrd="0" parTransId="{6DB8A9F5-2672-4824-940B-30179C40D24D}" sibTransId="{4761826B-4B65-45A2-9105-BE65875C5E2B}"/>
    <dgm:cxn modelId="{4AA5DAC8-182F-4576-863E-1EF2208488A6}" srcId="{264A45BF-EA9F-4E9C-8047-A80607B680A7}" destId="{258C7DBF-BF46-4AD7-9C82-726DDEE64140}" srcOrd="1" destOrd="0" parTransId="{12640A46-9699-49C8-9B9C-80EC14C0DDFD}" sibTransId="{C773A886-415E-4F11-B739-5209E780088A}"/>
    <dgm:cxn modelId="{D7BF04C9-8488-4FF6-AF87-E51DDAF3CE01}" type="presOf" srcId="{77FB2474-8C87-4ABC-B25E-9CD6DBF3FE6D}" destId="{202ED725-32F7-4A2F-956D-B8C7E0138397}" srcOrd="0" destOrd="0" presId="urn:microsoft.com/office/officeart/2005/8/layout/vProcess5"/>
    <dgm:cxn modelId="{C2C6AECC-77F8-497E-A00D-AEB53D274534}" srcId="{264A45BF-EA9F-4E9C-8047-A80607B680A7}" destId="{77FB2474-8C87-4ABC-B25E-9CD6DBF3FE6D}" srcOrd="0" destOrd="0" parTransId="{BC64AFB3-3A2E-421A-8258-48264746D0B2}" sibTransId="{78FB73B3-BE10-46F5-AC60-C99E6F81B002}"/>
    <dgm:cxn modelId="{BC540CD9-2176-4D31-8E1D-706C542D55CE}" type="presOf" srcId="{258C7DBF-BF46-4AD7-9C82-726DDEE64140}" destId="{0909227C-0B3E-4F4D-BD6B-DA41B860F7E5}" srcOrd="0" destOrd="0" presId="urn:microsoft.com/office/officeart/2005/8/layout/vProcess5"/>
    <dgm:cxn modelId="{AA58D3E1-2516-44F8-AE37-CA4575D291A6}" type="presOf" srcId="{468CF02B-A84C-41C9-869A-3B64B2370176}" destId="{EBDAA1D8-1FE3-4DED-BE10-AEAC0484E5C9}" srcOrd="0" destOrd="0" presId="urn:microsoft.com/office/officeart/2005/8/layout/vProcess5"/>
    <dgm:cxn modelId="{56B971E4-911D-4E23-9C0C-6657F70A8C91}" type="presOf" srcId="{264A45BF-EA9F-4E9C-8047-A80607B680A7}" destId="{875A6A4C-6A0F-4FEB-BFB3-B6AD3799FBB5}" srcOrd="0" destOrd="0" presId="urn:microsoft.com/office/officeart/2005/8/layout/vProcess5"/>
    <dgm:cxn modelId="{50F58DE5-39E4-4C1B-A12C-DE195B103C4C}" type="presOf" srcId="{77FB2474-8C87-4ABC-B25E-9CD6DBF3FE6D}" destId="{E02B4166-CCA8-4F4C-8891-0D91A39E6810}" srcOrd="1" destOrd="0" presId="urn:microsoft.com/office/officeart/2005/8/layout/vProcess5"/>
    <dgm:cxn modelId="{4D0D6CF8-2015-4E57-A4F0-6831F5E36E4A}" srcId="{264A45BF-EA9F-4E9C-8047-A80607B680A7}" destId="{31DC55E6-7CFA-452A-A112-B467F085D37E}" srcOrd="4" destOrd="0" parTransId="{A1888B67-87E7-4463-B0CE-2639F8B30A9C}" sibTransId="{1128CCBE-6036-4E22-AE04-620E066F7B98}"/>
    <dgm:cxn modelId="{C195E9FB-970A-435A-A066-3A566A329505}" type="presOf" srcId="{78FB73B3-BE10-46F5-AC60-C99E6F81B002}" destId="{C7A231EF-10A9-4284-AA07-4220B4A729F1}" srcOrd="0" destOrd="0" presId="urn:microsoft.com/office/officeart/2005/8/layout/vProcess5"/>
    <dgm:cxn modelId="{BDE991FD-6DCA-406E-8C06-700D8CA2D7DE}" type="presOf" srcId="{31DC55E6-7CFA-452A-A112-B467F085D37E}" destId="{7AB220B9-05CD-4C3E-8CE8-368D9814B25B}" srcOrd="1" destOrd="0" presId="urn:microsoft.com/office/officeart/2005/8/layout/vProcess5"/>
    <dgm:cxn modelId="{298A789D-9002-498F-BA5A-E3CEF1F4DBD0}" type="presParOf" srcId="{875A6A4C-6A0F-4FEB-BFB3-B6AD3799FBB5}" destId="{8CF194E2-D4F5-4DF2-8099-43E69D509D19}" srcOrd="0" destOrd="0" presId="urn:microsoft.com/office/officeart/2005/8/layout/vProcess5"/>
    <dgm:cxn modelId="{F1329A07-93D0-463E-A16E-7CAE0663F2A0}" type="presParOf" srcId="{875A6A4C-6A0F-4FEB-BFB3-B6AD3799FBB5}" destId="{202ED725-32F7-4A2F-956D-B8C7E0138397}" srcOrd="1" destOrd="0" presId="urn:microsoft.com/office/officeart/2005/8/layout/vProcess5"/>
    <dgm:cxn modelId="{7FA63C9F-33F6-422A-A7E2-D4607669233C}" type="presParOf" srcId="{875A6A4C-6A0F-4FEB-BFB3-B6AD3799FBB5}" destId="{0909227C-0B3E-4F4D-BD6B-DA41B860F7E5}" srcOrd="2" destOrd="0" presId="urn:microsoft.com/office/officeart/2005/8/layout/vProcess5"/>
    <dgm:cxn modelId="{77755C74-ADFC-40C5-8DB2-D524FBB3378C}" type="presParOf" srcId="{875A6A4C-6A0F-4FEB-BFB3-B6AD3799FBB5}" destId="{EBDAA1D8-1FE3-4DED-BE10-AEAC0484E5C9}" srcOrd="3" destOrd="0" presId="urn:microsoft.com/office/officeart/2005/8/layout/vProcess5"/>
    <dgm:cxn modelId="{79C2C4EF-2E6E-4B47-9C1D-764A0B5CC480}" type="presParOf" srcId="{875A6A4C-6A0F-4FEB-BFB3-B6AD3799FBB5}" destId="{0282B3AE-7F16-4602-8D2C-757A3DA1DC77}" srcOrd="4" destOrd="0" presId="urn:microsoft.com/office/officeart/2005/8/layout/vProcess5"/>
    <dgm:cxn modelId="{15EE8B51-E02C-4495-AC43-F9BCF3216FFB}" type="presParOf" srcId="{875A6A4C-6A0F-4FEB-BFB3-B6AD3799FBB5}" destId="{8026D4A5-881C-4CE7-883D-1CE9695C37DA}" srcOrd="5" destOrd="0" presId="urn:microsoft.com/office/officeart/2005/8/layout/vProcess5"/>
    <dgm:cxn modelId="{E6F55835-02FA-4558-92C5-7804A0A5AFEE}" type="presParOf" srcId="{875A6A4C-6A0F-4FEB-BFB3-B6AD3799FBB5}" destId="{C7A231EF-10A9-4284-AA07-4220B4A729F1}" srcOrd="6" destOrd="0" presId="urn:microsoft.com/office/officeart/2005/8/layout/vProcess5"/>
    <dgm:cxn modelId="{95FFC7EA-A028-4242-A571-F971D11810AA}" type="presParOf" srcId="{875A6A4C-6A0F-4FEB-BFB3-B6AD3799FBB5}" destId="{2279DF45-3C12-440E-9A49-6AFB29702AFC}" srcOrd="7" destOrd="0" presId="urn:microsoft.com/office/officeart/2005/8/layout/vProcess5"/>
    <dgm:cxn modelId="{2376BC38-CA57-4B11-BC2F-AAF772E1B023}" type="presParOf" srcId="{875A6A4C-6A0F-4FEB-BFB3-B6AD3799FBB5}" destId="{8C71A8D8-28BB-460D-94E8-1FB2E14DA5DA}" srcOrd="8" destOrd="0" presId="urn:microsoft.com/office/officeart/2005/8/layout/vProcess5"/>
    <dgm:cxn modelId="{EF94B108-633B-4DA2-A23E-4DD5956B7DCF}" type="presParOf" srcId="{875A6A4C-6A0F-4FEB-BFB3-B6AD3799FBB5}" destId="{ACB86453-605B-4C22-B01F-E9B161E4FB82}" srcOrd="9" destOrd="0" presId="urn:microsoft.com/office/officeart/2005/8/layout/vProcess5"/>
    <dgm:cxn modelId="{49D272BB-C964-4ACD-9021-51CE8C160D00}" type="presParOf" srcId="{875A6A4C-6A0F-4FEB-BFB3-B6AD3799FBB5}" destId="{E02B4166-CCA8-4F4C-8891-0D91A39E6810}" srcOrd="10" destOrd="0" presId="urn:microsoft.com/office/officeart/2005/8/layout/vProcess5"/>
    <dgm:cxn modelId="{05D7C632-CACA-4D0D-9DB2-9977813FDB84}" type="presParOf" srcId="{875A6A4C-6A0F-4FEB-BFB3-B6AD3799FBB5}" destId="{D455625E-BE36-4286-B5C6-884BCE71C181}" srcOrd="11" destOrd="0" presId="urn:microsoft.com/office/officeart/2005/8/layout/vProcess5"/>
    <dgm:cxn modelId="{6B8D9F72-F04C-4FF0-BBE5-01AD31BF2710}" type="presParOf" srcId="{875A6A4C-6A0F-4FEB-BFB3-B6AD3799FBB5}" destId="{78370689-B4FF-4C44-851D-0F2CF71035FF}" srcOrd="12" destOrd="0" presId="urn:microsoft.com/office/officeart/2005/8/layout/vProcess5"/>
    <dgm:cxn modelId="{706366BA-CC50-4FF3-933B-BEC520EF7F98}" type="presParOf" srcId="{875A6A4C-6A0F-4FEB-BFB3-B6AD3799FBB5}" destId="{E8C1AB4F-6EA6-4A3E-92FC-CF947378DEDF}" srcOrd="13" destOrd="0" presId="urn:microsoft.com/office/officeart/2005/8/layout/vProcess5"/>
    <dgm:cxn modelId="{FC4498FE-5AD6-41A8-B8F0-CA7A11FD40A6}" type="presParOf" srcId="{875A6A4C-6A0F-4FEB-BFB3-B6AD3799FBB5}" destId="{7AB220B9-05CD-4C3E-8CE8-368D9814B25B}"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159D6A5-4413-4A64-96D5-510DF0DC8DCD}" type="doc">
      <dgm:prSet loTypeId="urn:microsoft.com/office/officeart/2005/8/layout/radial3" loCatId="relationship" qsTypeId="urn:microsoft.com/office/officeart/2005/8/quickstyle/3d4" qsCatId="3D" csTypeId="urn:microsoft.com/office/officeart/2005/8/colors/colorful3" csCatId="colorful" phldr="1"/>
      <dgm:spPr/>
      <dgm:t>
        <a:bodyPr/>
        <a:lstStyle/>
        <a:p>
          <a:endParaRPr lang="pt-BR"/>
        </a:p>
      </dgm:t>
    </dgm:pt>
    <dgm:pt modelId="{4AB12EFD-BD0B-4ECB-AA19-AD3C1A46ADB9}" type="pres">
      <dgm:prSet presAssocID="{1159D6A5-4413-4A64-96D5-510DF0DC8DCD}" presName="composite" presStyleCnt="0">
        <dgm:presLayoutVars>
          <dgm:chMax val="1"/>
          <dgm:dir/>
          <dgm:resizeHandles val="exact"/>
        </dgm:presLayoutVars>
      </dgm:prSet>
      <dgm:spPr/>
    </dgm:pt>
    <dgm:pt modelId="{27DC20A0-A37C-4512-ADC2-A1FAA66BEBD8}" type="pres">
      <dgm:prSet presAssocID="{1159D6A5-4413-4A64-96D5-510DF0DC8DCD}" presName="radial" presStyleCnt="0">
        <dgm:presLayoutVars>
          <dgm:animLvl val="ctr"/>
        </dgm:presLayoutVars>
      </dgm:prSet>
      <dgm:spPr/>
    </dgm:pt>
  </dgm:ptLst>
  <dgm:cxnLst>
    <dgm:cxn modelId="{D2F754F9-5634-4F16-AD0F-A572497F4173}" type="presOf" srcId="{1159D6A5-4413-4A64-96D5-510DF0DC8DCD}" destId="{4AB12EFD-BD0B-4ECB-AA19-AD3C1A46ADB9}" srcOrd="0" destOrd="0" presId="urn:microsoft.com/office/officeart/2005/8/layout/radial3"/>
    <dgm:cxn modelId="{C19F0B0E-257F-4D9B-ACC1-3B2A3EB7FFDC}" type="presParOf" srcId="{4AB12EFD-BD0B-4ECB-AA19-AD3C1A46ADB9}" destId="{27DC20A0-A37C-4512-ADC2-A1FAA66BEBD8}" srcOrd="0" destOrd="0" presId="urn:microsoft.com/office/officeart/2005/8/layout/radial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159D6A5-4413-4A64-96D5-510DF0DC8DCD}" type="doc">
      <dgm:prSet loTypeId="urn:microsoft.com/office/officeart/2005/8/layout/radial3" loCatId="relationship" qsTypeId="urn:microsoft.com/office/officeart/2005/8/quickstyle/3d4" qsCatId="3D" csTypeId="urn:microsoft.com/office/officeart/2005/8/colors/colorful3" csCatId="colorful" phldr="1"/>
      <dgm:spPr/>
      <dgm:t>
        <a:bodyPr/>
        <a:lstStyle/>
        <a:p>
          <a:endParaRPr lang="pt-BR"/>
        </a:p>
      </dgm:t>
    </dgm:pt>
    <dgm:pt modelId="{4AB12EFD-BD0B-4ECB-AA19-AD3C1A46ADB9}" type="pres">
      <dgm:prSet presAssocID="{1159D6A5-4413-4A64-96D5-510DF0DC8DCD}" presName="composite" presStyleCnt="0">
        <dgm:presLayoutVars>
          <dgm:chMax val="1"/>
          <dgm:dir/>
          <dgm:resizeHandles val="exact"/>
        </dgm:presLayoutVars>
      </dgm:prSet>
      <dgm:spPr/>
    </dgm:pt>
    <dgm:pt modelId="{27DC20A0-A37C-4512-ADC2-A1FAA66BEBD8}" type="pres">
      <dgm:prSet presAssocID="{1159D6A5-4413-4A64-96D5-510DF0DC8DCD}" presName="radial" presStyleCnt="0">
        <dgm:presLayoutVars>
          <dgm:animLvl val="ctr"/>
        </dgm:presLayoutVars>
      </dgm:prSet>
      <dgm:spPr/>
    </dgm:pt>
  </dgm:ptLst>
  <dgm:cxnLst>
    <dgm:cxn modelId="{D2F754F9-5634-4F16-AD0F-A572497F4173}" type="presOf" srcId="{1159D6A5-4413-4A64-96D5-510DF0DC8DCD}" destId="{4AB12EFD-BD0B-4ECB-AA19-AD3C1A46ADB9}" srcOrd="0" destOrd="0" presId="urn:microsoft.com/office/officeart/2005/8/layout/radial3"/>
    <dgm:cxn modelId="{C19F0B0E-257F-4D9B-ACC1-3B2A3EB7FFDC}" type="presParOf" srcId="{4AB12EFD-BD0B-4ECB-AA19-AD3C1A46ADB9}" destId="{27DC20A0-A37C-4512-ADC2-A1FAA66BEBD8}" srcOrd="0" destOrd="0" presId="urn:microsoft.com/office/officeart/2005/8/layout/radial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17431EC1-2F54-4225-947B-372DAB362EB5}" type="doc">
      <dgm:prSet loTypeId="urn:microsoft.com/office/officeart/2005/8/layout/radial4" loCatId="relationship" qsTypeId="urn:microsoft.com/office/officeart/2005/8/quickstyle/simple1" qsCatId="simple" csTypeId="urn:microsoft.com/office/officeart/2005/8/colors/colorful5" csCatId="colorful" phldr="1"/>
      <dgm:spPr/>
      <dgm:t>
        <a:bodyPr/>
        <a:lstStyle/>
        <a:p>
          <a:endParaRPr lang="pt-BR"/>
        </a:p>
      </dgm:t>
    </dgm:pt>
    <dgm:pt modelId="{E1C21776-C885-4FAE-B759-8E5AD40605CA}">
      <dgm:prSet phldrT="[Texto]"/>
      <dgm:spPr/>
      <dgm:t>
        <a:bodyPr/>
        <a:lstStyle/>
        <a:p>
          <a:r>
            <a:rPr lang="pt-BR" dirty="0"/>
            <a:t>Pandemia COVID-19</a:t>
          </a:r>
        </a:p>
      </dgm:t>
    </dgm:pt>
    <dgm:pt modelId="{39B4F2C1-5084-4857-AF79-80B0CEC0FDF7}" type="parTrans" cxnId="{2E3A11E0-E97C-4B4E-9B7F-B48075EE258E}">
      <dgm:prSet/>
      <dgm:spPr/>
      <dgm:t>
        <a:bodyPr/>
        <a:lstStyle/>
        <a:p>
          <a:endParaRPr lang="pt-BR"/>
        </a:p>
      </dgm:t>
    </dgm:pt>
    <dgm:pt modelId="{F5E5C7C9-DFE2-4DCF-9BCD-BA94B95CD073}" type="sibTrans" cxnId="{2E3A11E0-E97C-4B4E-9B7F-B48075EE258E}">
      <dgm:prSet/>
      <dgm:spPr/>
      <dgm:t>
        <a:bodyPr/>
        <a:lstStyle/>
        <a:p>
          <a:endParaRPr lang="pt-BR"/>
        </a:p>
      </dgm:t>
    </dgm:pt>
    <dgm:pt modelId="{8F52A693-8A80-4352-9BB8-219836F6192D}">
      <dgm:prSet phldrT="[Texto]"/>
      <dgm:spPr/>
      <dgm:t>
        <a:bodyPr/>
        <a:lstStyle/>
        <a:p>
          <a:r>
            <a:rPr lang="pt-BR" dirty="0"/>
            <a:t>Suporte social </a:t>
          </a:r>
        </a:p>
      </dgm:t>
    </dgm:pt>
    <dgm:pt modelId="{8260AAD4-C524-442B-AFAC-3A173F9BFE2A}" type="parTrans" cxnId="{2F82C0CF-81A4-41BE-B64A-73A99B6F1501}">
      <dgm:prSet/>
      <dgm:spPr/>
      <dgm:t>
        <a:bodyPr/>
        <a:lstStyle/>
        <a:p>
          <a:endParaRPr lang="pt-BR"/>
        </a:p>
      </dgm:t>
    </dgm:pt>
    <dgm:pt modelId="{901FCF52-778C-48BB-9ADF-9F60A73A7323}" type="sibTrans" cxnId="{2F82C0CF-81A4-41BE-B64A-73A99B6F1501}">
      <dgm:prSet/>
      <dgm:spPr/>
      <dgm:t>
        <a:bodyPr/>
        <a:lstStyle/>
        <a:p>
          <a:endParaRPr lang="pt-BR"/>
        </a:p>
      </dgm:t>
    </dgm:pt>
    <dgm:pt modelId="{A009F04E-8EE5-4956-B776-7C79815F4EFB}">
      <dgm:prSet phldrT="[Texto]"/>
      <dgm:spPr/>
      <dgm:t>
        <a:bodyPr/>
        <a:lstStyle/>
        <a:p>
          <a:r>
            <a:rPr lang="pt-BR" dirty="0"/>
            <a:t>Instabilidade financeira </a:t>
          </a:r>
        </a:p>
      </dgm:t>
    </dgm:pt>
    <dgm:pt modelId="{332F7CF9-DAA8-40E8-A36F-8D0AB1578F7C}" type="parTrans" cxnId="{20A053F3-B4CB-4037-9202-E8BC4B1D3AF2}">
      <dgm:prSet/>
      <dgm:spPr/>
      <dgm:t>
        <a:bodyPr/>
        <a:lstStyle/>
        <a:p>
          <a:endParaRPr lang="pt-BR"/>
        </a:p>
      </dgm:t>
    </dgm:pt>
    <dgm:pt modelId="{279B4DD4-E19B-4EA6-BF6C-A98F3A790BD6}" type="sibTrans" cxnId="{20A053F3-B4CB-4037-9202-E8BC4B1D3AF2}">
      <dgm:prSet/>
      <dgm:spPr/>
      <dgm:t>
        <a:bodyPr/>
        <a:lstStyle/>
        <a:p>
          <a:endParaRPr lang="pt-BR"/>
        </a:p>
      </dgm:t>
    </dgm:pt>
    <dgm:pt modelId="{ECAECB16-1D4C-4326-97A3-0BA3DA3C262F}">
      <dgm:prSet phldrT="[Texto]"/>
      <dgm:spPr/>
      <dgm:t>
        <a:bodyPr/>
        <a:lstStyle/>
        <a:p>
          <a:r>
            <a:rPr lang="pt-BR" dirty="0"/>
            <a:t>Insegurança</a:t>
          </a:r>
        </a:p>
      </dgm:t>
    </dgm:pt>
    <dgm:pt modelId="{BBF59BDE-F5CE-46DE-943A-8EB95F9FF6D4}" type="parTrans" cxnId="{AC98ED4A-ED6A-4754-AC59-D8FF19D8FB75}">
      <dgm:prSet/>
      <dgm:spPr/>
      <dgm:t>
        <a:bodyPr/>
        <a:lstStyle/>
        <a:p>
          <a:endParaRPr lang="pt-BR"/>
        </a:p>
      </dgm:t>
    </dgm:pt>
    <dgm:pt modelId="{27FB2316-2DA1-4703-A210-91720B787E78}" type="sibTrans" cxnId="{AC98ED4A-ED6A-4754-AC59-D8FF19D8FB75}">
      <dgm:prSet/>
      <dgm:spPr/>
      <dgm:t>
        <a:bodyPr/>
        <a:lstStyle/>
        <a:p>
          <a:endParaRPr lang="pt-BR"/>
        </a:p>
      </dgm:t>
    </dgm:pt>
    <dgm:pt modelId="{58DD9212-2F40-4BB4-A00F-4C44F418BF2C}">
      <dgm:prSet phldrT="[Texto]"/>
      <dgm:spPr/>
      <dgm:t>
        <a:bodyPr/>
        <a:lstStyle/>
        <a:p>
          <a:r>
            <a:rPr lang="pt-BR" dirty="0"/>
            <a:t>Relações familiares</a:t>
          </a:r>
        </a:p>
      </dgm:t>
    </dgm:pt>
    <dgm:pt modelId="{76815327-AE4F-4C7F-9DAB-934F284AE0E0}" type="parTrans" cxnId="{209920AC-D3EF-408B-9DEF-D7832D685820}">
      <dgm:prSet/>
      <dgm:spPr/>
      <dgm:t>
        <a:bodyPr/>
        <a:lstStyle/>
        <a:p>
          <a:endParaRPr lang="pt-BR"/>
        </a:p>
      </dgm:t>
    </dgm:pt>
    <dgm:pt modelId="{0E360662-C870-4E1A-95F6-86BFEC98A2F2}" type="sibTrans" cxnId="{209920AC-D3EF-408B-9DEF-D7832D685820}">
      <dgm:prSet/>
      <dgm:spPr/>
      <dgm:t>
        <a:bodyPr/>
        <a:lstStyle/>
        <a:p>
          <a:endParaRPr lang="pt-BR"/>
        </a:p>
      </dgm:t>
    </dgm:pt>
    <dgm:pt modelId="{03EA4A8E-E792-4786-B8DE-B0184D0A1B9D}">
      <dgm:prSet phldrT="[Texto]"/>
      <dgm:spPr/>
      <dgm:t>
        <a:bodyPr/>
        <a:lstStyle/>
        <a:p>
          <a:r>
            <a:rPr lang="pt-BR" dirty="0"/>
            <a:t>Violência doméstica</a:t>
          </a:r>
        </a:p>
      </dgm:t>
    </dgm:pt>
    <dgm:pt modelId="{DBBEC82F-4F80-497F-9929-6CDAD1A3CEAF}" type="parTrans" cxnId="{53BB44C0-6C12-49C9-A5DA-C5796F7D1771}">
      <dgm:prSet/>
      <dgm:spPr/>
      <dgm:t>
        <a:bodyPr/>
        <a:lstStyle/>
        <a:p>
          <a:endParaRPr lang="pt-BR"/>
        </a:p>
      </dgm:t>
    </dgm:pt>
    <dgm:pt modelId="{3C1C39B9-4643-4DC7-8971-FBE4A0D359D6}" type="sibTrans" cxnId="{53BB44C0-6C12-49C9-A5DA-C5796F7D1771}">
      <dgm:prSet/>
      <dgm:spPr/>
      <dgm:t>
        <a:bodyPr/>
        <a:lstStyle/>
        <a:p>
          <a:endParaRPr lang="pt-BR"/>
        </a:p>
      </dgm:t>
    </dgm:pt>
    <dgm:pt modelId="{4ED72320-5FB2-4E6A-80E2-7CBF11E9084E}">
      <dgm:prSet phldrT="[Texto]"/>
      <dgm:spPr/>
      <dgm:t>
        <a:bodyPr/>
        <a:lstStyle/>
        <a:p>
          <a:r>
            <a:rPr lang="pt-BR" dirty="0"/>
            <a:t>Desemprego</a:t>
          </a:r>
        </a:p>
      </dgm:t>
    </dgm:pt>
    <dgm:pt modelId="{DC58196F-6139-4026-84BA-A480C955967D}" type="parTrans" cxnId="{E08389E3-0061-4FF7-A596-F7ED435D33E4}">
      <dgm:prSet/>
      <dgm:spPr/>
      <dgm:t>
        <a:bodyPr/>
        <a:lstStyle/>
        <a:p>
          <a:endParaRPr lang="pt-BR"/>
        </a:p>
      </dgm:t>
    </dgm:pt>
    <dgm:pt modelId="{AB132C40-9C7D-463D-B25A-AC6EBD12F459}" type="sibTrans" cxnId="{E08389E3-0061-4FF7-A596-F7ED435D33E4}">
      <dgm:prSet/>
      <dgm:spPr/>
      <dgm:t>
        <a:bodyPr/>
        <a:lstStyle/>
        <a:p>
          <a:endParaRPr lang="pt-BR"/>
        </a:p>
      </dgm:t>
    </dgm:pt>
    <dgm:pt modelId="{AB9334D4-5752-467A-A6B7-CA69ADB64564}">
      <dgm:prSet phldrT="[Texto]"/>
      <dgm:spPr/>
      <dgm:t>
        <a:bodyPr/>
        <a:lstStyle/>
        <a:p>
          <a:r>
            <a:rPr lang="pt-BR" dirty="0"/>
            <a:t>Fator estressante</a:t>
          </a:r>
        </a:p>
      </dgm:t>
    </dgm:pt>
    <dgm:pt modelId="{593ABD4D-8897-4ABF-A822-5A644484DC07}" type="parTrans" cxnId="{7E11E94D-0839-437F-9948-777D8858BA83}">
      <dgm:prSet/>
      <dgm:spPr/>
      <dgm:t>
        <a:bodyPr/>
        <a:lstStyle/>
        <a:p>
          <a:endParaRPr lang="pt-BR"/>
        </a:p>
      </dgm:t>
    </dgm:pt>
    <dgm:pt modelId="{2ECDBEFC-63E4-4E5C-A75B-74232A59646B}" type="sibTrans" cxnId="{7E11E94D-0839-437F-9948-777D8858BA83}">
      <dgm:prSet/>
      <dgm:spPr/>
      <dgm:t>
        <a:bodyPr/>
        <a:lstStyle/>
        <a:p>
          <a:endParaRPr lang="pt-BR"/>
        </a:p>
      </dgm:t>
    </dgm:pt>
    <dgm:pt modelId="{2B242C29-4026-4464-899E-332738C97158}">
      <dgm:prSet phldrT="[Texto]"/>
      <dgm:spPr/>
      <dgm:t>
        <a:bodyPr/>
        <a:lstStyle/>
        <a:p>
          <a:r>
            <a:rPr lang="pt-BR" dirty="0"/>
            <a:t>Sobrecarga doméstica</a:t>
          </a:r>
        </a:p>
      </dgm:t>
    </dgm:pt>
    <dgm:pt modelId="{FCB0D85B-F65E-4733-9D3D-4837C2A20EBF}" type="parTrans" cxnId="{A6357538-2095-45E6-BBA3-6491114DD38B}">
      <dgm:prSet/>
      <dgm:spPr/>
      <dgm:t>
        <a:bodyPr/>
        <a:lstStyle/>
        <a:p>
          <a:endParaRPr lang="pt-BR"/>
        </a:p>
      </dgm:t>
    </dgm:pt>
    <dgm:pt modelId="{5C740F07-B885-468A-9116-EE119A300E9B}" type="sibTrans" cxnId="{A6357538-2095-45E6-BBA3-6491114DD38B}">
      <dgm:prSet/>
      <dgm:spPr/>
      <dgm:t>
        <a:bodyPr/>
        <a:lstStyle/>
        <a:p>
          <a:endParaRPr lang="pt-BR"/>
        </a:p>
      </dgm:t>
    </dgm:pt>
    <dgm:pt modelId="{2BF6CF57-F7C1-423D-924A-F3CB3570CF2F}">
      <dgm:prSet phldrT="[Texto]"/>
      <dgm:spPr/>
      <dgm:t>
        <a:bodyPr/>
        <a:lstStyle/>
        <a:p>
          <a:r>
            <a:rPr lang="pt-BR" dirty="0"/>
            <a:t>Falta de suporte das escolas</a:t>
          </a:r>
        </a:p>
      </dgm:t>
    </dgm:pt>
    <dgm:pt modelId="{32C405CD-E533-45DC-B883-3B20040387D1}" type="parTrans" cxnId="{125230C3-78D3-4A54-BD17-1BCCA1845879}">
      <dgm:prSet/>
      <dgm:spPr/>
      <dgm:t>
        <a:bodyPr/>
        <a:lstStyle/>
        <a:p>
          <a:endParaRPr lang="pt-BR"/>
        </a:p>
      </dgm:t>
    </dgm:pt>
    <dgm:pt modelId="{DF34B017-5A7B-4C33-BED4-F16495CAF705}" type="sibTrans" cxnId="{125230C3-78D3-4A54-BD17-1BCCA1845879}">
      <dgm:prSet/>
      <dgm:spPr/>
      <dgm:t>
        <a:bodyPr/>
        <a:lstStyle/>
        <a:p>
          <a:endParaRPr lang="pt-BR"/>
        </a:p>
      </dgm:t>
    </dgm:pt>
    <dgm:pt modelId="{C6F86F29-10D5-4ED5-AAF0-0B21012DE342}" type="pres">
      <dgm:prSet presAssocID="{17431EC1-2F54-4225-947B-372DAB362EB5}" presName="cycle" presStyleCnt="0">
        <dgm:presLayoutVars>
          <dgm:chMax val="1"/>
          <dgm:dir/>
          <dgm:animLvl val="ctr"/>
          <dgm:resizeHandles val="exact"/>
        </dgm:presLayoutVars>
      </dgm:prSet>
      <dgm:spPr/>
    </dgm:pt>
    <dgm:pt modelId="{914B699B-241E-4474-95DA-5E13428FF6B4}" type="pres">
      <dgm:prSet presAssocID="{E1C21776-C885-4FAE-B759-8E5AD40605CA}" presName="centerShape" presStyleLbl="node0" presStyleIdx="0" presStyleCnt="1" custLinFactNeighborX="3411" custLinFactNeighborY="-3032"/>
      <dgm:spPr/>
    </dgm:pt>
    <dgm:pt modelId="{EA78E24A-0314-42DE-AD66-818B2551CBF7}" type="pres">
      <dgm:prSet presAssocID="{8260AAD4-C524-442B-AFAC-3A173F9BFE2A}" presName="parTrans" presStyleLbl="bgSibTrans2D1" presStyleIdx="0" presStyleCnt="9"/>
      <dgm:spPr/>
    </dgm:pt>
    <dgm:pt modelId="{F818056C-C91E-441C-A2B7-4D369B66D46D}" type="pres">
      <dgm:prSet presAssocID="{8F52A693-8A80-4352-9BB8-219836F6192D}" presName="node" presStyleLbl="node1" presStyleIdx="0" presStyleCnt="9">
        <dgm:presLayoutVars>
          <dgm:bulletEnabled val="1"/>
        </dgm:presLayoutVars>
      </dgm:prSet>
      <dgm:spPr/>
    </dgm:pt>
    <dgm:pt modelId="{5C14BC30-6915-4B3B-AB63-8BE226F8527B}" type="pres">
      <dgm:prSet presAssocID="{332F7CF9-DAA8-40E8-A36F-8D0AB1578F7C}" presName="parTrans" presStyleLbl="bgSibTrans2D1" presStyleIdx="1" presStyleCnt="9" custAng="270792"/>
      <dgm:spPr/>
    </dgm:pt>
    <dgm:pt modelId="{E2923037-1928-4F4C-8B0B-7C067271B120}" type="pres">
      <dgm:prSet presAssocID="{A009F04E-8EE5-4956-B776-7C79815F4EFB}" presName="node" presStyleLbl="node1" presStyleIdx="1" presStyleCnt="9" custRadScaleRad="98895" custRadScaleInc="-488">
        <dgm:presLayoutVars>
          <dgm:bulletEnabled val="1"/>
        </dgm:presLayoutVars>
      </dgm:prSet>
      <dgm:spPr/>
    </dgm:pt>
    <dgm:pt modelId="{0022CEBE-5078-4E59-A1CF-438DDA4C3753}" type="pres">
      <dgm:prSet presAssocID="{BBF59BDE-F5CE-46DE-943A-8EB95F9FF6D4}" presName="parTrans" presStyleLbl="bgSibTrans2D1" presStyleIdx="2" presStyleCnt="9"/>
      <dgm:spPr/>
    </dgm:pt>
    <dgm:pt modelId="{FFA6A99E-F7E1-4FCB-A0AE-1E455935D162}" type="pres">
      <dgm:prSet presAssocID="{ECAECB16-1D4C-4326-97A3-0BA3DA3C262F}" presName="node" presStyleLbl="node1" presStyleIdx="2" presStyleCnt="9">
        <dgm:presLayoutVars>
          <dgm:bulletEnabled val="1"/>
        </dgm:presLayoutVars>
      </dgm:prSet>
      <dgm:spPr/>
    </dgm:pt>
    <dgm:pt modelId="{27F812EC-8B63-450B-B653-D90BD2DFB394}" type="pres">
      <dgm:prSet presAssocID="{76815327-AE4F-4C7F-9DAB-934F284AE0E0}" presName="parTrans" presStyleLbl="bgSibTrans2D1" presStyleIdx="3" presStyleCnt="9"/>
      <dgm:spPr/>
    </dgm:pt>
    <dgm:pt modelId="{5EF69BF1-2087-4A77-ADC7-F5B4A2377F1B}" type="pres">
      <dgm:prSet presAssocID="{58DD9212-2F40-4BB4-A00F-4C44F418BF2C}" presName="node" presStyleLbl="node1" presStyleIdx="3" presStyleCnt="9">
        <dgm:presLayoutVars>
          <dgm:bulletEnabled val="1"/>
        </dgm:presLayoutVars>
      </dgm:prSet>
      <dgm:spPr/>
    </dgm:pt>
    <dgm:pt modelId="{34E8F3A1-AE82-48BA-B3D4-EF90773DD904}" type="pres">
      <dgm:prSet presAssocID="{DBBEC82F-4F80-497F-9929-6CDAD1A3CEAF}" presName="parTrans" presStyleLbl="bgSibTrans2D1" presStyleIdx="4" presStyleCnt="9"/>
      <dgm:spPr/>
    </dgm:pt>
    <dgm:pt modelId="{A41254B6-8959-4687-9F42-4C4E8E3F70AC}" type="pres">
      <dgm:prSet presAssocID="{03EA4A8E-E792-4786-B8DE-B0184D0A1B9D}" presName="node" presStyleLbl="node1" presStyleIdx="4" presStyleCnt="9">
        <dgm:presLayoutVars>
          <dgm:bulletEnabled val="1"/>
        </dgm:presLayoutVars>
      </dgm:prSet>
      <dgm:spPr/>
    </dgm:pt>
    <dgm:pt modelId="{B5B52D5C-2E52-4034-95C7-CA1857CB2391}" type="pres">
      <dgm:prSet presAssocID="{DC58196F-6139-4026-84BA-A480C955967D}" presName="parTrans" presStyleLbl="bgSibTrans2D1" presStyleIdx="5" presStyleCnt="9"/>
      <dgm:spPr/>
    </dgm:pt>
    <dgm:pt modelId="{062A163E-87FD-4521-BFD2-3FF5A0CC2CB4}" type="pres">
      <dgm:prSet presAssocID="{4ED72320-5FB2-4E6A-80E2-7CBF11E9084E}" presName="node" presStyleLbl="node1" presStyleIdx="5" presStyleCnt="9">
        <dgm:presLayoutVars>
          <dgm:bulletEnabled val="1"/>
        </dgm:presLayoutVars>
      </dgm:prSet>
      <dgm:spPr/>
    </dgm:pt>
    <dgm:pt modelId="{40AB635C-E268-48E3-9B36-1609BD7A4748}" type="pres">
      <dgm:prSet presAssocID="{593ABD4D-8897-4ABF-A822-5A644484DC07}" presName="parTrans" presStyleLbl="bgSibTrans2D1" presStyleIdx="6" presStyleCnt="9"/>
      <dgm:spPr/>
    </dgm:pt>
    <dgm:pt modelId="{0B567E10-2C59-46E9-809F-17593A1FB273}" type="pres">
      <dgm:prSet presAssocID="{AB9334D4-5752-467A-A6B7-CA69ADB64564}" presName="node" presStyleLbl="node1" presStyleIdx="6" presStyleCnt="9">
        <dgm:presLayoutVars>
          <dgm:bulletEnabled val="1"/>
        </dgm:presLayoutVars>
      </dgm:prSet>
      <dgm:spPr/>
    </dgm:pt>
    <dgm:pt modelId="{0EFEDEA9-1DB9-4A44-BA9E-04C98BEA0168}" type="pres">
      <dgm:prSet presAssocID="{FCB0D85B-F65E-4733-9D3D-4837C2A20EBF}" presName="parTrans" presStyleLbl="bgSibTrans2D1" presStyleIdx="7" presStyleCnt="9"/>
      <dgm:spPr/>
    </dgm:pt>
    <dgm:pt modelId="{6D87AC59-6C7C-4B99-84C3-336D0D7C9342}" type="pres">
      <dgm:prSet presAssocID="{2B242C29-4026-4464-899E-332738C97158}" presName="node" presStyleLbl="node1" presStyleIdx="7" presStyleCnt="9">
        <dgm:presLayoutVars>
          <dgm:bulletEnabled val="1"/>
        </dgm:presLayoutVars>
      </dgm:prSet>
      <dgm:spPr/>
    </dgm:pt>
    <dgm:pt modelId="{4723FB8B-1B6C-4660-A79B-7CF5E21EA6BA}" type="pres">
      <dgm:prSet presAssocID="{32C405CD-E533-45DC-B883-3B20040387D1}" presName="parTrans" presStyleLbl="bgSibTrans2D1" presStyleIdx="8" presStyleCnt="9"/>
      <dgm:spPr/>
    </dgm:pt>
    <dgm:pt modelId="{A46ECEF7-7319-4AF5-85E1-D3E582DDCB13}" type="pres">
      <dgm:prSet presAssocID="{2BF6CF57-F7C1-423D-924A-F3CB3570CF2F}" presName="node" presStyleLbl="node1" presStyleIdx="8" presStyleCnt="9">
        <dgm:presLayoutVars>
          <dgm:bulletEnabled val="1"/>
        </dgm:presLayoutVars>
      </dgm:prSet>
      <dgm:spPr/>
    </dgm:pt>
  </dgm:ptLst>
  <dgm:cxnLst>
    <dgm:cxn modelId="{45F91B1D-C2D2-4988-B09D-1FE2FCB4FD42}" type="presOf" srcId="{ECAECB16-1D4C-4326-97A3-0BA3DA3C262F}" destId="{FFA6A99E-F7E1-4FCB-A0AE-1E455935D162}" srcOrd="0" destOrd="0" presId="urn:microsoft.com/office/officeart/2005/8/layout/radial4"/>
    <dgm:cxn modelId="{5BAEE128-4834-4FD7-A229-C86B6D6FBED8}" type="presOf" srcId="{DC58196F-6139-4026-84BA-A480C955967D}" destId="{B5B52D5C-2E52-4034-95C7-CA1857CB2391}" srcOrd="0" destOrd="0" presId="urn:microsoft.com/office/officeart/2005/8/layout/radial4"/>
    <dgm:cxn modelId="{07C92D29-84D2-4DA3-8B82-EE7380A24DE8}" type="presOf" srcId="{17431EC1-2F54-4225-947B-372DAB362EB5}" destId="{C6F86F29-10D5-4ED5-AAF0-0B21012DE342}" srcOrd="0" destOrd="0" presId="urn:microsoft.com/office/officeart/2005/8/layout/radial4"/>
    <dgm:cxn modelId="{12B4FA29-69CA-4E50-A3D8-044C4CB1FC23}" type="presOf" srcId="{E1C21776-C885-4FAE-B759-8E5AD40605CA}" destId="{914B699B-241E-4474-95DA-5E13428FF6B4}" srcOrd="0" destOrd="0" presId="urn:microsoft.com/office/officeart/2005/8/layout/radial4"/>
    <dgm:cxn modelId="{EF4E6F36-19FD-46ED-91B6-EEE0965B7E82}" type="presOf" srcId="{03EA4A8E-E792-4786-B8DE-B0184D0A1B9D}" destId="{A41254B6-8959-4687-9F42-4C4E8E3F70AC}" srcOrd="0" destOrd="0" presId="urn:microsoft.com/office/officeart/2005/8/layout/radial4"/>
    <dgm:cxn modelId="{A6357538-2095-45E6-BBA3-6491114DD38B}" srcId="{E1C21776-C885-4FAE-B759-8E5AD40605CA}" destId="{2B242C29-4026-4464-899E-332738C97158}" srcOrd="7" destOrd="0" parTransId="{FCB0D85B-F65E-4733-9D3D-4837C2A20EBF}" sibTransId="{5C740F07-B885-468A-9116-EE119A300E9B}"/>
    <dgm:cxn modelId="{6EF0F23E-2E2D-4238-A39B-DCF7C01DD1FB}" type="presOf" srcId="{A009F04E-8EE5-4956-B776-7C79815F4EFB}" destId="{E2923037-1928-4F4C-8B0B-7C067271B120}" srcOrd="0" destOrd="0" presId="urn:microsoft.com/office/officeart/2005/8/layout/radial4"/>
    <dgm:cxn modelId="{867B9046-E924-4B80-BA46-F68ADAE4B8A6}" type="presOf" srcId="{76815327-AE4F-4C7F-9DAB-934F284AE0E0}" destId="{27F812EC-8B63-450B-B653-D90BD2DFB394}" srcOrd="0" destOrd="0" presId="urn:microsoft.com/office/officeart/2005/8/layout/radial4"/>
    <dgm:cxn modelId="{AC98ED4A-ED6A-4754-AC59-D8FF19D8FB75}" srcId="{E1C21776-C885-4FAE-B759-8E5AD40605CA}" destId="{ECAECB16-1D4C-4326-97A3-0BA3DA3C262F}" srcOrd="2" destOrd="0" parTransId="{BBF59BDE-F5CE-46DE-943A-8EB95F9FF6D4}" sibTransId="{27FB2316-2DA1-4703-A210-91720B787E78}"/>
    <dgm:cxn modelId="{7E11E94D-0839-437F-9948-777D8858BA83}" srcId="{E1C21776-C885-4FAE-B759-8E5AD40605CA}" destId="{AB9334D4-5752-467A-A6B7-CA69ADB64564}" srcOrd="6" destOrd="0" parTransId="{593ABD4D-8897-4ABF-A822-5A644484DC07}" sibTransId="{2ECDBEFC-63E4-4E5C-A75B-74232A59646B}"/>
    <dgm:cxn modelId="{13B4054E-FE1F-4FFC-A69F-2611ADDBA9EF}" type="presOf" srcId="{BBF59BDE-F5CE-46DE-943A-8EB95F9FF6D4}" destId="{0022CEBE-5078-4E59-A1CF-438DDA4C3753}" srcOrd="0" destOrd="0" presId="urn:microsoft.com/office/officeart/2005/8/layout/radial4"/>
    <dgm:cxn modelId="{A9F53879-4898-4872-9D83-BA08F9F52F51}" type="presOf" srcId="{AB9334D4-5752-467A-A6B7-CA69ADB64564}" destId="{0B567E10-2C59-46E9-809F-17593A1FB273}" srcOrd="0" destOrd="0" presId="urn:microsoft.com/office/officeart/2005/8/layout/radial4"/>
    <dgm:cxn modelId="{D9D9DB7F-A4AF-4BA0-9A22-32EFC6B1B1E5}" type="presOf" srcId="{58DD9212-2F40-4BB4-A00F-4C44F418BF2C}" destId="{5EF69BF1-2087-4A77-ADC7-F5B4A2377F1B}" srcOrd="0" destOrd="0" presId="urn:microsoft.com/office/officeart/2005/8/layout/radial4"/>
    <dgm:cxn modelId="{F9797088-70BC-47A9-BC11-603491F35F43}" type="presOf" srcId="{DBBEC82F-4F80-497F-9929-6CDAD1A3CEAF}" destId="{34E8F3A1-AE82-48BA-B3D4-EF90773DD904}" srcOrd="0" destOrd="0" presId="urn:microsoft.com/office/officeart/2005/8/layout/radial4"/>
    <dgm:cxn modelId="{54A89992-D940-4D45-89C9-752A3DDFEB6F}" type="presOf" srcId="{32C405CD-E533-45DC-B883-3B20040387D1}" destId="{4723FB8B-1B6C-4660-A79B-7CF5E21EA6BA}" srcOrd="0" destOrd="0" presId="urn:microsoft.com/office/officeart/2005/8/layout/radial4"/>
    <dgm:cxn modelId="{24BF489A-25D7-49BA-993D-574AED04F995}" type="presOf" srcId="{593ABD4D-8897-4ABF-A822-5A644484DC07}" destId="{40AB635C-E268-48E3-9B36-1609BD7A4748}" srcOrd="0" destOrd="0" presId="urn:microsoft.com/office/officeart/2005/8/layout/radial4"/>
    <dgm:cxn modelId="{209920AC-D3EF-408B-9DEF-D7832D685820}" srcId="{E1C21776-C885-4FAE-B759-8E5AD40605CA}" destId="{58DD9212-2F40-4BB4-A00F-4C44F418BF2C}" srcOrd="3" destOrd="0" parTransId="{76815327-AE4F-4C7F-9DAB-934F284AE0E0}" sibTransId="{0E360662-C870-4E1A-95F6-86BFEC98A2F2}"/>
    <dgm:cxn modelId="{59B4B7AF-422A-4213-910E-0C63E1B1279C}" type="presOf" srcId="{2B242C29-4026-4464-899E-332738C97158}" destId="{6D87AC59-6C7C-4B99-84C3-336D0D7C9342}" srcOrd="0" destOrd="0" presId="urn:microsoft.com/office/officeart/2005/8/layout/radial4"/>
    <dgm:cxn modelId="{8B4D76B8-DE7A-4CA6-B192-28D3C5A683D4}" type="presOf" srcId="{FCB0D85B-F65E-4733-9D3D-4837C2A20EBF}" destId="{0EFEDEA9-1DB9-4A44-BA9E-04C98BEA0168}" srcOrd="0" destOrd="0" presId="urn:microsoft.com/office/officeart/2005/8/layout/radial4"/>
    <dgm:cxn modelId="{1EDD24BE-8728-45B7-A482-E33B1C26512E}" type="presOf" srcId="{8F52A693-8A80-4352-9BB8-219836F6192D}" destId="{F818056C-C91E-441C-A2B7-4D369B66D46D}" srcOrd="0" destOrd="0" presId="urn:microsoft.com/office/officeart/2005/8/layout/radial4"/>
    <dgm:cxn modelId="{53BB44C0-6C12-49C9-A5DA-C5796F7D1771}" srcId="{E1C21776-C885-4FAE-B759-8E5AD40605CA}" destId="{03EA4A8E-E792-4786-B8DE-B0184D0A1B9D}" srcOrd="4" destOrd="0" parTransId="{DBBEC82F-4F80-497F-9929-6CDAD1A3CEAF}" sibTransId="{3C1C39B9-4643-4DC7-8971-FBE4A0D359D6}"/>
    <dgm:cxn modelId="{125230C3-78D3-4A54-BD17-1BCCA1845879}" srcId="{E1C21776-C885-4FAE-B759-8E5AD40605CA}" destId="{2BF6CF57-F7C1-423D-924A-F3CB3570CF2F}" srcOrd="8" destOrd="0" parTransId="{32C405CD-E533-45DC-B883-3B20040387D1}" sibTransId="{DF34B017-5A7B-4C33-BED4-F16495CAF705}"/>
    <dgm:cxn modelId="{DE6ED1CB-7586-4DCC-A48B-07283AC14B75}" type="presOf" srcId="{2BF6CF57-F7C1-423D-924A-F3CB3570CF2F}" destId="{A46ECEF7-7319-4AF5-85E1-D3E582DDCB13}" srcOrd="0" destOrd="0" presId="urn:microsoft.com/office/officeart/2005/8/layout/radial4"/>
    <dgm:cxn modelId="{2F82C0CF-81A4-41BE-B64A-73A99B6F1501}" srcId="{E1C21776-C885-4FAE-B759-8E5AD40605CA}" destId="{8F52A693-8A80-4352-9BB8-219836F6192D}" srcOrd="0" destOrd="0" parTransId="{8260AAD4-C524-442B-AFAC-3A173F9BFE2A}" sibTransId="{901FCF52-778C-48BB-9ADF-9F60A73A7323}"/>
    <dgm:cxn modelId="{2E3A11E0-E97C-4B4E-9B7F-B48075EE258E}" srcId="{17431EC1-2F54-4225-947B-372DAB362EB5}" destId="{E1C21776-C885-4FAE-B759-8E5AD40605CA}" srcOrd="0" destOrd="0" parTransId="{39B4F2C1-5084-4857-AF79-80B0CEC0FDF7}" sibTransId="{F5E5C7C9-DFE2-4DCF-9BCD-BA94B95CD073}"/>
    <dgm:cxn modelId="{E08389E3-0061-4FF7-A596-F7ED435D33E4}" srcId="{E1C21776-C885-4FAE-B759-8E5AD40605CA}" destId="{4ED72320-5FB2-4E6A-80E2-7CBF11E9084E}" srcOrd="5" destOrd="0" parTransId="{DC58196F-6139-4026-84BA-A480C955967D}" sibTransId="{AB132C40-9C7D-463D-B25A-AC6EBD12F459}"/>
    <dgm:cxn modelId="{950048EA-D627-47B9-BB64-B38A254F2AF5}" type="presOf" srcId="{332F7CF9-DAA8-40E8-A36F-8D0AB1578F7C}" destId="{5C14BC30-6915-4B3B-AB63-8BE226F8527B}" srcOrd="0" destOrd="0" presId="urn:microsoft.com/office/officeart/2005/8/layout/radial4"/>
    <dgm:cxn modelId="{CA81D2F0-23B1-49D7-AA12-F64E4B074928}" type="presOf" srcId="{4ED72320-5FB2-4E6A-80E2-7CBF11E9084E}" destId="{062A163E-87FD-4521-BFD2-3FF5A0CC2CB4}" srcOrd="0" destOrd="0" presId="urn:microsoft.com/office/officeart/2005/8/layout/radial4"/>
    <dgm:cxn modelId="{20A053F3-B4CB-4037-9202-E8BC4B1D3AF2}" srcId="{E1C21776-C885-4FAE-B759-8E5AD40605CA}" destId="{A009F04E-8EE5-4956-B776-7C79815F4EFB}" srcOrd="1" destOrd="0" parTransId="{332F7CF9-DAA8-40E8-A36F-8D0AB1578F7C}" sibTransId="{279B4DD4-E19B-4EA6-BF6C-A98F3A790BD6}"/>
    <dgm:cxn modelId="{230155F5-52B8-4E59-B5F3-7F5C28B380BB}" type="presOf" srcId="{8260AAD4-C524-442B-AFAC-3A173F9BFE2A}" destId="{EA78E24A-0314-42DE-AD66-818B2551CBF7}" srcOrd="0" destOrd="0" presId="urn:microsoft.com/office/officeart/2005/8/layout/radial4"/>
    <dgm:cxn modelId="{0FCABDA4-C287-4D33-ABBC-D6EFABB9C7C9}" type="presParOf" srcId="{C6F86F29-10D5-4ED5-AAF0-0B21012DE342}" destId="{914B699B-241E-4474-95DA-5E13428FF6B4}" srcOrd="0" destOrd="0" presId="urn:microsoft.com/office/officeart/2005/8/layout/radial4"/>
    <dgm:cxn modelId="{50C1E903-1EF5-493C-A3FA-DC1960D5A328}" type="presParOf" srcId="{C6F86F29-10D5-4ED5-AAF0-0B21012DE342}" destId="{EA78E24A-0314-42DE-AD66-818B2551CBF7}" srcOrd="1" destOrd="0" presId="urn:microsoft.com/office/officeart/2005/8/layout/radial4"/>
    <dgm:cxn modelId="{EDC4F567-20E8-4259-8137-DC9303675A43}" type="presParOf" srcId="{C6F86F29-10D5-4ED5-AAF0-0B21012DE342}" destId="{F818056C-C91E-441C-A2B7-4D369B66D46D}" srcOrd="2" destOrd="0" presId="urn:microsoft.com/office/officeart/2005/8/layout/radial4"/>
    <dgm:cxn modelId="{ABDD6AB5-B4CA-441A-A102-616676F8A2F4}" type="presParOf" srcId="{C6F86F29-10D5-4ED5-AAF0-0B21012DE342}" destId="{5C14BC30-6915-4B3B-AB63-8BE226F8527B}" srcOrd="3" destOrd="0" presId="urn:microsoft.com/office/officeart/2005/8/layout/radial4"/>
    <dgm:cxn modelId="{012A4DE9-C2FD-41ED-8498-88962DFB02E6}" type="presParOf" srcId="{C6F86F29-10D5-4ED5-AAF0-0B21012DE342}" destId="{E2923037-1928-4F4C-8B0B-7C067271B120}" srcOrd="4" destOrd="0" presId="urn:microsoft.com/office/officeart/2005/8/layout/radial4"/>
    <dgm:cxn modelId="{F3E3A2AF-8752-479C-AFCA-F07CD426CE76}" type="presParOf" srcId="{C6F86F29-10D5-4ED5-AAF0-0B21012DE342}" destId="{0022CEBE-5078-4E59-A1CF-438DDA4C3753}" srcOrd="5" destOrd="0" presId="urn:microsoft.com/office/officeart/2005/8/layout/radial4"/>
    <dgm:cxn modelId="{3169B901-1579-499A-BFD3-4F9BF5F117BF}" type="presParOf" srcId="{C6F86F29-10D5-4ED5-AAF0-0B21012DE342}" destId="{FFA6A99E-F7E1-4FCB-A0AE-1E455935D162}" srcOrd="6" destOrd="0" presId="urn:microsoft.com/office/officeart/2005/8/layout/radial4"/>
    <dgm:cxn modelId="{C64BC30F-E347-41DF-8C5D-A2B03C5575DE}" type="presParOf" srcId="{C6F86F29-10D5-4ED5-AAF0-0B21012DE342}" destId="{27F812EC-8B63-450B-B653-D90BD2DFB394}" srcOrd="7" destOrd="0" presId="urn:microsoft.com/office/officeart/2005/8/layout/radial4"/>
    <dgm:cxn modelId="{C1771A1D-E27F-4BC7-8764-681C764FAF0F}" type="presParOf" srcId="{C6F86F29-10D5-4ED5-AAF0-0B21012DE342}" destId="{5EF69BF1-2087-4A77-ADC7-F5B4A2377F1B}" srcOrd="8" destOrd="0" presId="urn:microsoft.com/office/officeart/2005/8/layout/radial4"/>
    <dgm:cxn modelId="{0CC33A9A-B60D-4A19-B7AA-88DC279664A7}" type="presParOf" srcId="{C6F86F29-10D5-4ED5-AAF0-0B21012DE342}" destId="{34E8F3A1-AE82-48BA-B3D4-EF90773DD904}" srcOrd="9" destOrd="0" presId="urn:microsoft.com/office/officeart/2005/8/layout/radial4"/>
    <dgm:cxn modelId="{280309A5-EE8A-4E9E-BFC8-345A8468EA94}" type="presParOf" srcId="{C6F86F29-10D5-4ED5-AAF0-0B21012DE342}" destId="{A41254B6-8959-4687-9F42-4C4E8E3F70AC}" srcOrd="10" destOrd="0" presId="urn:microsoft.com/office/officeart/2005/8/layout/radial4"/>
    <dgm:cxn modelId="{D4F15F0F-3170-4596-ABEC-55C0C30D3D04}" type="presParOf" srcId="{C6F86F29-10D5-4ED5-AAF0-0B21012DE342}" destId="{B5B52D5C-2E52-4034-95C7-CA1857CB2391}" srcOrd="11" destOrd="0" presId="urn:microsoft.com/office/officeart/2005/8/layout/radial4"/>
    <dgm:cxn modelId="{D7C191D7-DFF1-454C-9DF7-610ABAD05E7F}" type="presParOf" srcId="{C6F86F29-10D5-4ED5-AAF0-0B21012DE342}" destId="{062A163E-87FD-4521-BFD2-3FF5A0CC2CB4}" srcOrd="12" destOrd="0" presId="urn:microsoft.com/office/officeart/2005/8/layout/radial4"/>
    <dgm:cxn modelId="{50A3F92B-283F-44A2-AF29-4102B08D5345}" type="presParOf" srcId="{C6F86F29-10D5-4ED5-AAF0-0B21012DE342}" destId="{40AB635C-E268-48E3-9B36-1609BD7A4748}" srcOrd="13" destOrd="0" presId="urn:microsoft.com/office/officeart/2005/8/layout/radial4"/>
    <dgm:cxn modelId="{C1C73B91-65ED-4147-ABC3-8B8035833536}" type="presParOf" srcId="{C6F86F29-10D5-4ED5-AAF0-0B21012DE342}" destId="{0B567E10-2C59-46E9-809F-17593A1FB273}" srcOrd="14" destOrd="0" presId="urn:microsoft.com/office/officeart/2005/8/layout/radial4"/>
    <dgm:cxn modelId="{95201F8C-E861-433B-87B0-3054262AEEC0}" type="presParOf" srcId="{C6F86F29-10D5-4ED5-AAF0-0B21012DE342}" destId="{0EFEDEA9-1DB9-4A44-BA9E-04C98BEA0168}" srcOrd="15" destOrd="0" presId="urn:microsoft.com/office/officeart/2005/8/layout/radial4"/>
    <dgm:cxn modelId="{D69A3601-8539-49BE-8E40-9DF083018931}" type="presParOf" srcId="{C6F86F29-10D5-4ED5-AAF0-0B21012DE342}" destId="{6D87AC59-6C7C-4B99-84C3-336D0D7C9342}" srcOrd="16" destOrd="0" presId="urn:microsoft.com/office/officeart/2005/8/layout/radial4"/>
    <dgm:cxn modelId="{74FB7670-AC73-4F31-887A-FFF0F204BEF9}" type="presParOf" srcId="{C6F86F29-10D5-4ED5-AAF0-0B21012DE342}" destId="{4723FB8B-1B6C-4660-A79B-7CF5E21EA6BA}" srcOrd="17" destOrd="0" presId="urn:microsoft.com/office/officeart/2005/8/layout/radial4"/>
    <dgm:cxn modelId="{111421D7-AAAB-451F-A5C4-2067DB321B85}" type="presParOf" srcId="{C6F86F29-10D5-4ED5-AAF0-0B21012DE342}" destId="{A46ECEF7-7319-4AF5-85E1-D3E582DDCB13}" srcOrd="18" destOrd="0" presId="urn:microsoft.com/office/officeart/2005/8/layout/radial4"/>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1159D6A5-4413-4A64-96D5-510DF0DC8DCD}" type="doc">
      <dgm:prSet loTypeId="urn:microsoft.com/office/officeart/2005/8/layout/radial3" loCatId="relationship" qsTypeId="urn:microsoft.com/office/officeart/2005/8/quickstyle/3d4" qsCatId="3D" csTypeId="urn:microsoft.com/office/officeart/2005/8/colors/colorful3" csCatId="colorful" phldr="1"/>
      <dgm:spPr/>
      <dgm:t>
        <a:bodyPr/>
        <a:lstStyle/>
        <a:p>
          <a:endParaRPr lang="pt-BR"/>
        </a:p>
      </dgm:t>
    </dgm:pt>
    <dgm:pt modelId="{4AB12EFD-BD0B-4ECB-AA19-AD3C1A46ADB9}" type="pres">
      <dgm:prSet presAssocID="{1159D6A5-4413-4A64-96D5-510DF0DC8DCD}" presName="composite" presStyleCnt="0">
        <dgm:presLayoutVars>
          <dgm:chMax val="1"/>
          <dgm:dir/>
          <dgm:resizeHandles val="exact"/>
        </dgm:presLayoutVars>
      </dgm:prSet>
      <dgm:spPr/>
    </dgm:pt>
    <dgm:pt modelId="{27DC20A0-A37C-4512-ADC2-A1FAA66BEBD8}" type="pres">
      <dgm:prSet presAssocID="{1159D6A5-4413-4A64-96D5-510DF0DC8DCD}" presName="radial" presStyleCnt="0">
        <dgm:presLayoutVars>
          <dgm:animLvl val="ctr"/>
        </dgm:presLayoutVars>
      </dgm:prSet>
      <dgm:spPr/>
    </dgm:pt>
  </dgm:ptLst>
  <dgm:cxnLst>
    <dgm:cxn modelId="{D2F754F9-5634-4F16-AD0F-A572497F4173}" type="presOf" srcId="{1159D6A5-4413-4A64-96D5-510DF0DC8DCD}" destId="{4AB12EFD-BD0B-4ECB-AA19-AD3C1A46ADB9}" srcOrd="0" destOrd="0" presId="urn:microsoft.com/office/officeart/2005/8/layout/radial3"/>
    <dgm:cxn modelId="{C19F0B0E-257F-4D9B-ACC1-3B2A3EB7FFDC}" type="presParOf" srcId="{4AB12EFD-BD0B-4ECB-AA19-AD3C1A46ADB9}" destId="{27DC20A0-A37C-4512-ADC2-A1FAA66BEBD8}" srcOrd="0" destOrd="0" presId="urn:microsoft.com/office/officeart/2005/8/layout/radial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1159D6A5-4413-4A64-96D5-510DF0DC8DCD}" type="doc">
      <dgm:prSet loTypeId="urn:microsoft.com/office/officeart/2005/8/layout/radial3" loCatId="relationship" qsTypeId="urn:microsoft.com/office/officeart/2005/8/quickstyle/3d4" qsCatId="3D" csTypeId="urn:microsoft.com/office/officeart/2005/8/colors/colorful3" csCatId="colorful" phldr="1"/>
      <dgm:spPr/>
      <dgm:t>
        <a:bodyPr/>
        <a:lstStyle/>
        <a:p>
          <a:endParaRPr lang="pt-BR"/>
        </a:p>
      </dgm:t>
    </dgm:pt>
    <dgm:pt modelId="{4AB12EFD-BD0B-4ECB-AA19-AD3C1A46ADB9}" type="pres">
      <dgm:prSet presAssocID="{1159D6A5-4413-4A64-96D5-510DF0DC8DCD}" presName="composite" presStyleCnt="0">
        <dgm:presLayoutVars>
          <dgm:chMax val="1"/>
          <dgm:dir/>
          <dgm:resizeHandles val="exact"/>
        </dgm:presLayoutVars>
      </dgm:prSet>
      <dgm:spPr/>
    </dgm:pt>
    <dgm:pt modelId="{27DC20A0-A37C-4512-ADC2-A1FAA66BEBD8}" type="pres">
      <dgm:prSet presAssocID="{1159D6A5-4413-4A64-96D5-510DF0DC8DCD}" presName="radial" presStyleCnt="0">
        <dgm:presLayoutVars>
          <dgm:animLvl val="ctr"/>
        </dgm:presLayoutVars>
      </dgm:prSet>
      <dgm:spPr/>
    </dgm:pt>
  </dgm:ptLst>
  <dgm:cxnLst>
    <dgm:cxn modelId="{D2F754F9-5634-4F16-AD0F-A572497F4173}" type="presOf" srcId="{1159D6A5-4413-4A64-96D5-510DF0DC8DCD}" destId="{4AB12EFD-BD0B-4ECB-AA19-AD3C1A46ADB9}" srcOrd="0" destOrd="0" presId="urn:microsoft.com/office/officeart/2005/8/layout/radial3"/>
    <dgm:cxn modelId="{C19F0B0E-257F-4D9B-ACC1-3B2A3EB7FFDC}" type="presParOf" srcId="{4AB12EFD-BD0B-4ECB-AA19-AD3C1A46ADB9}" destId="{27DC20A0-A37C-4512-ADC2-A1FAA66BEBD8}" srcOrd="0" destOrd="0" presId="urn:microsoft.com/office/officeart/2005/8/layout/radial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1159D6A5-4413-4A64-96D5-510DF0DC8DCD}" type="doc">
      <dgm:prSet loTypeId="urn:microsoft.com/office/officeart/2005/8/layout/radial3" loCatId="relationship" qsTypeId="urn:microsoft.com/office/officeart/2005/8/quickstyle/3d4" qsCatId="3D" csTypeId="urn:microsoft.com/office/officeart/2005/8/colors/colorful3" csCatId="colorful" phldr="1"/>
      <dgm:spPr/>
      <dgm:t>
        <a:bodyPr/>
        <a:lstStyle/>
        <a:p>
          <a:endParaRPr lang="pt-BR"/>
        </a:p>
      </dgm:t>
    </dgm:pt>
    <dgm:pt modelId="{4AB12EFD-BD0B-4ECB-AA19-AD3C1A46ADB9}" type="pres">
      <dgm:prSet presAssocID="{1159D6A5-4413-4A64-96D5-510DF0DC8DCD}" presName="composite" presStyleCnt="0">
        <dgm:presLayoutVars>
          <dgm:chMax val="1"/>
          <dgm:dir/>
          <dgm:resizeHandles val="exact"/>
        </dgm:presLayoutVars>
      </dgm:prSet>
      <dgm:spPr/>
    </dgm:pt>
    <dgm:pt modelId="{27DC20A0-A37C-4512-ADC2-A1FAA66BEBD8}" type="pres">
      <dgm:prSet presAssocID="{1159D6A5-4413-4A64-96D5-510DF0DC8DCD}" presName="radial" presStyleCnt="0">
        <dgm:presLayoutVars>
          <dgm:animLvl val="ctr"/>
        </dgm:presLayoutVars>
      </dgm:prSet>
      <dgm:spPr/>
    </dgm:pt>
  </dgm:ptLst>
  <dgm:cxnLst>
    <dgm:cxn modelId="{D2F754F9-5634-4F16-AD0F-A572497F4173}" type="presOf" srcId="{1159D6A5-4413-4A64-96D5-510DF0DC8DCD}" destId="{4AB12EFD-BD0B-4ECB-AA19-AD3C1A46ADB9}" srcOrd="0" destOrd="0" presId="urn:microsoft.com/office/officeart/2005/8/layout/radial3"/>
    <dgm:cxn modelId="{C19F0B0E-257F-4D9B-ACC1-3B2A3EB7FFDC}" type="presParOf" srcId="{4AB12EFD-BD0B-4ECB-AA19-AD3C1A46ADB9}" destId="{27DC20A0-A37C-4512-ADC2-A1FAA66BEBD8}" srcOrd="0" destOrd="0" presId="urn:microsoft.com/office/officeart/2005/8/layout/radial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1159D6A5-4413-4A64-96D5-510DF0DC8DCD}" type="doc">
      <dgm:prSet loTypeId="urn:microsoft.com/office/officeart/2005/8/layout/radial3" loCatId="relationship" qsTypeId="urn:microsoft.com/office/officeart/2005/8/quickstyle/3d4" qsCatId="3D" csTypeId="urn:microsoft.com/office/officeart/2005/8/colors/colorful3" csCatId="colorful" phldr="1"/>
      <dgm:spPr/>
      <dgm:t>
        <a:bodyPr/>
        <a:lstStyle/>
        <a:p>
          <a:endParaRPr lang="pt-BR"/>
        </a:p>
      </dgm:t>
    </dgm:pt>
    <dgm:pt modelId="{4AB12EFD-BD0B-4ECB-AA19-AD3C1A46ADB9}" type="pres">
      <dgm:prSet presAssocID="{1159D6A5-4413-4A64-96D5-510DF0DC8DCD}" presName="composite" presStyleCnt="0">
        <dgm:presLayoutVars>
          <dgm:chMax val="1"/>
          <dgm:dir/>
          <dgm:resizeHandles val="exact"/>
        </dgm:presLayoutVars>
      </dgm:prSet>
      <dgm:spPr/>
    </dgm:pt>
    <dgm:pt modelId="{27DC20A0-A37C-4512-ADC2-A1FAA66BEBD8}" type="pres">
      <dgm:prSet presAssocID="{1159D6A5-4413-4A64-96D5-510DF0DC8DCD}" presName="radial" presStyleCnt="0">
        <dgm:presLayoutVars>
          <dgm:animLvl val="ctr"/>
        </dgm:presLayoutVars>
      </dgm:prSet>
      <dgm:spPr/>
    </dgm:pt>
  </dgm:ptLst>
  <dgm:cxnLst>
    <dgm:cxn modelId="{D2F754F9-5634-4F16-AD0F-A572497F4173}" type="presOf" srcId="{1159D6A5-4413-4A64-96D5-510DF0DC8DCD}" destId="{4AB12EFD-BD0B-4ECB-AA19-AD3C1A46ADB9}" srcOrd="0" destOrd="0" presId="urn:microsoft.com/office/officeart/2005/8/layout/radial3"/>
    <dgm:cxn modelId="{C19F0B0E-257F-4D9B-ACC1-3B2A3EB7FFDC}" type="presParOf" srcId="{4AB12EFD-BD0B-4ECB-AA19-AD3C1A46ADB9}" destId="{27DC20A0-A37C-4512-ADC2-A1FAA66BEBD8}" srcOrd="0" destOrd="0" presId="urn:microsoft.com/office/officeart/2005/8/layout/radial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1159D6A5-4413-4A64-96D5-510DF0DC8DCD}" type="doc">
      <dgm:prSet loTypeId="urn:microsoft.com/office/officeart/2005/8/layout/radial3" loCatId="relationship" qsTypeId="urn:microsoft.com/office/officeart/2005/8/quickstyle/3d4" qsCatId="3D" csTypeId="urn:microsoft.com/office/officeart/2005/8/colors/colorful3" csCatId="colorful" phldr="1"/>
      <dgm:spPr/>
      <dgm:t>
        <a:bodyPr/>
        <a:lstStyle/>
        <a:p>
          <a:endParaRPr lang="pt-BR"/>
        </a:p>
      </dgm:t>
    </dgm:pt>
    <dgm:pt modelId="{4AB12EFD-BD0B-4ECB-AA19-AD3C1A46ADB9}" type="pres">
      <dgm:prSet presAssocID="{1159D6A5-4413-4A64-96D5-510DF0DC8DCD}" presName="composite" presStyleCnt="0">
        <dgm:presLayoutVars>
          <dgm:chMax val="1"/>
          <dgm:dir/>
          <dgm:resizeHandles val="exact"/>
        </dgm:presLayoutVars>
      </dgm:prSet>
      <dgm:spPr/>
    </dgm:pt>
    <dgm:pt modelId="{27DC20A0-A37C-4512-ADC2-A1FAA66BEBD8}" type="pres">
      <dgm:prSet presAssocID="{1159D6A5-4413-4A64-96D5-510DF0DC8DCD}" presName="radial" presStyleCnt="0">
        <dgm:presLayoutVars>
          <dgm:animLvl val="ctr"/>
        </dgm:presLayoutVars>
      </dgm:prSet>
      <dgm:spPr/>
    </dgm:pt>
  </dgm:ptLst>
  <dgm:cxnLst>
    <dgm:cxn modelId="{D2F754F9-5634-4F16-AD0F-A572497F4173}" type="presOf" srcId="{1159D6A5-4413-4A64-96D5-510DF0DC8DCD}" destId="{4AB12EFD-BD0B-4ECB-AA19-AD3C1A46ADB9}" srcOrd="0" destOrd="0" presId="urn:microsoft.com/office/officeart/2005/8/layout/radial3"/>
    <dgm:cxn modelId="{C19F0B0E-257F-4D9B-ACC1-3B2A3EB7FFDC}" type="presParOf" srcId="{4AB12EFD-BD0B-4ECB-AA19-AD3C1A46ADB9}" destId="{27DC20A0-A37C-4512-ADC2-A1FAA66BEBD8}" srcOrd="0" destOrd="0" presId="urn:microsoft.com/office/officeart/2005/8/layout/radial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159D6A5-4413-4A64-96D5-510DF0DC8DCD}" type="doc">
      <dgm:prSet loTypeId="urn:microsoft.com/office/officeart/2005/8/layout/radial3" loCatId="relationship" qsTypeId="urn:microsoft.com/office/officeart/2005/8/quickstyle/3d4" qsCatId="3D" csTypeId="urn:microsoft.com/office/officeart/2005/8/colors/colorful3" csCatId="colorful" phldr="1"/>
      <dgm:spPr/>
      <dgm:t>
        <a:bodyPr/>
        <a:lstStyle/>
        <a:p>
          <a:endParaRPr lang="pt-BR"/>
        </a:p>
      </dgm:t>
    </dgm:pt>
    <dgm:pt modelId="{4AB12EFD-BD0B-4ECB-AA19-AD3C1A46ADB9}" type="pres">
      <dgm:prSet presAssocID="{1159D6A5-4413-4A64-96D5-510DF0DC8DCD}" presName="composite" presStyleCnt="0">
        <dgm:presLayoutVars>
          <dgm:chMax val="1"/>
          <dgm:dir/>
          <dgm:resizeHandles val="exact"/>
        </dgm:presLayoutVars>
      </dgm:prSet>
      <dgm:spPr/>
    </dgm:pt>
    <dgm:pt modelId="{27DC20A0-A37C-4512-ADC2-A1FAA66BEBD8}" type="pres">
      <dgm:prSet presAssocID="{1159D6A5-4413-4A64-96D5-510DF0DC8DCD}" presName="radial" presStyleCnt="0">
        <dgm:presLayoutVars>
          <dgm:animLvl val="ctr"/>
        </dgm:presLayoutVars>
      </dgm:prSet>
      <dgm:spPr/>
    </dgm:pt>
  </dgm:ptLst>
  <dgm:cxnLst>
    <dgm:cxn modelId="{D2F754F9-5634-4F16-AD0F-A572497F4173}" type="presOf" srcId="{1159D6A5-4413-4A64-96D5-510DF0DC8DCD}" destId="{4AB12EFD-BD0B-4ECB-AA19-AD3C1A46ADB9}" srcOrd="0" destOrd="0" presId="urn:microsoft.com/office/officeart/2005/8/layout/radial3"/>
    <dgm:cxn modelId="{C19F0B0E-257F-4D9B-ACC1-3B2A3EB7FFDC}" type="presParOf" srcId="{4AB12EFD-BD0B-4ECB-AA19-AD3C1A46ADB9}" destId="{27DC20A0-A37C-4512-ADC2-A1FAA66BEBD8}" srcOrd="0" destOrd="0" presId="urn:microsoft.com/office/officeart/2005/8/layout/radial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1159D6A5-4413-4A64-96D5-510DF0DC8DCD}" type="doc">
      <dgm:prSet loTypeId="urn:microsoft.com/office/officeart/2005/8/layout/radial3" loCatId="relationship" qsTypeId="urn:microsoft.com/office/officeart/2005/8/quickstyle/3d4" qsCatId="3D" csTypeId="urn:microsoft.com/office/officeart/2005/8/colors/colorful3" csCatId="colorful" phldr="1"/>
      <dgm:spPr/>
      <dgm:t>
        <a:bodyPr/>
        <a:lstStyle/>
        <a:p>
          <a:endParaRPr lang="pt-BR"/>
        </a:p>
      </dgm:t>
    </dgm:pt>
    <dgm:pt modelId="{4AB12EFD-BD0B-4ECB-AA19-AD3C1A46ADB9}" type="pres">
      <dgm:prSet presAssocID="{1159D6A5-4413-4A64-96D5-510DF0DC8DCD}" presName="composite" presStyleCnt="0">
        <dgm:presLayoutVars>
          <dgm:chMax val="1"/>
          <dgm:dir/>
          <dgm:resizeHandles val="exact"/>
        </dgm:presLayoutVars>
      </dgm:prSet>
      <dgm:spPr/>
    </dgm:pt>
    <dgm:pt modelId="{27DC20A0-A37C-4512-ADC2-A1FAA66BEBD8}" type="pres">
      <dgm:prSet presAssocID="{1159D6A5-4413-4A64-96D5-510DF0DC8DCD}" presName="radial" presStyleCnt="0">
        <dgm:presLayoutVars>
          <dgm:animLvl val="ctr"/>
        </dgm:presLayoutVars>
      </dgm:prSet>
      <dgm:spPr/>
    </dgm:pt>
  </dgm:ptLst>
  <dgm:cxnLst>
    <dgm:cxn modelId="{D2F754F9-5634-4F16-AD0F-A572497F4173}" type="presOf" srcId="{1159D6A5-4413-4A64-96D5-510DF0DC8DCD}" destId="{4AB12EFD-BD0B-4ECB-AA19-AD3C1A46ADB9}" srcOrd="0" destOrd="0" presId="urn:microsoft.com/office/officeart/2005/8/layout/radial3"/>
    <dgm:cxn modelId="{C19F0B0E-257F-4D9B-ACC1-3B2A3EB7FFDC}" type="presParOf" srcId="{4AB12EFD-BD0B-4ECB-AA19-AD3C1A46ADB9}" destId="{27DC20A0-A37C-4512-ADC2-A1FAA66BEBD8}" srcOrd="0" destOrd="0" presId="urn:microsoft.com/office/officeart/2005/8/layout/radial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1159D6A5-4413-4A64-96D5-510DF0DC8DCD}" type="doc">
      <dgm:prSet loTypeId="urn:microsoft.com/office/officeart/2005/8/layout/radial3" loCatId="relationship" qsTypeId="urn:microsoft.com/office/officeart/2005/8/quickstyle/3d4" qsCatId="3D" csTypeId="urn:microsoft.com/office/officeart/2005/8/colors/colorful3" csCatId="colorful" phldr="1"/>
      <dgm:spPr/>
      <dgm:t>
        <a:bodyPr/>
        <a:lstStyle/>
        <a:p>
          <a:endParaRPr lang="pt-BR"/>
        </a:p>
      </dgm:t>
    </dgm:pt>
    <dgm:pt modelId="{8C6ECB8C-1FE9-4904-9767-D4566FA55343}">
      <dgm:prSet phldrT="[Texto]"/>
      <dgm:spPr/>
      <dgm:t>
        <a:bodyPr/>
        <a:lstStyle/>
        <a:p>
          <a:r>
            <a:rPr lang="pt-BR" dirty="0"/>
            <a:t>Sobrecarga materna</a:t>
          </a:r>
        </a:p>
      </dgm:t>
    </dgm:pt>
    <dgm:pt modelId="{56C6B38D-727D-419B-A96F-6889330D0489}" type="parTrans" cxnId="{DEB5C6EB-0C36-4B5D-8830-28355E138B21}">
      <dgm:prSet/>
      <dgm:spPr/>
      <dgm:t>
        <a:bodyPr/>
        <a:lstStyle/>
        <a:p>
          <a:endParaRPr lang="pt-BR"/>
        </a:p>
      </dgm:t>
    </dgm:pt>
    <dgm:pt modelId="{9C17D6A7-C635-403C-935E-1116FB734E19}" type="sibTrans" cxnId="{DEB5C6EB-0C36-4B5D-8830-28355E138B21}">
      <dgm:prSet/>
      <dgm:spPr/>
      <dgm:t>
        <a:bodyPr/>
        <a:lstStyle/>
        <a:p>
          <a:endParaRPr lang="pt-BR"/>
        </a:p>
      </dgm:t>
    </dgm:pt>
    <dgm:pt modelId="{1AE2D7C5-1BA9-4354-806F-DAE3CF0A3873}">
      <dgm:prSet phldrT="[Texto]"/>
      <dgm:spPr/>
      <dgm:t>
        <a:bodyPr/>
        <a:lstStyle/>
        <a:p>
          <a:r>
            <a:rPr lang="pt-BR" dirty="0"/>
            <a:t>Modificação de planos</a:t>
          </a:r>
        </a:p>
      </dgm:t>
    </dgm:pt>
    <dgm:pt modelId="{9A4E4680-17EB-48F5-8646-FD3DCDF3D385}" type="parTrans" cxnId="{E25D07D6-18AF-48E5-BBA0-3C9E0D5FF45A}">
      <dgm:prSet/>
      <dgm:spPr/>
      <dgm:t>
        <a:bodyPr/>
        <a:lstStyle/>
        <a:p>
          <a:endParaRPr lang="pt-BR"/>
        </a:p>
      </dgm:t>
    </dgm:pt>
    <dgm:pt modelId="{0E009B7E-C345-49D1-A5B8-492E0EAD1B52}" type="sibTrans" cxnId="{E25D07D6-18AF-48E5-BBA0-3C9E0D5FF45A}">
      <dgm:prSet/>
      <dgm:spPr/>
      <dgm:t>
        <a:bodyPr/>
        <a:lstStyle/>
        <a:p>
          <a:endParaRPr lang="pt-BR"/>
        </a:p>
      </dgm:t>
    </dgm:pt>
    <dgm:pt modelId="{5EC3ED03-102B-42BA-B674-43377F170544}">
      <dgm:prSet phldrT="[Texto]"/>
      <dgm:spPr/>
      <dgm:t>
        <a:bodyPr/>
        <a:lstStyle/>
        <a:p>
          <a:r>
            <a:rPr lang="pt-BR" dirty="0" err="1"/>
            <a:t>Homeoffice</a:t>
          </a:r>
          <a:r>
            <a:rPr lang="pt-BR" dirty="0"/>
            <a:t> </a:t>
          </a:r>
        </a:p>
      </dgm:t>
    </dgm:pt>
    <dgm:pt modelId="{C3FDD650-29A0-4656-8D9F-F267BAB314F2}" type="parTrans" cxnId="{BFB0D849-C4BC-40F4-8A3A-DB70FAE61DF3}">
      <dgm:prSet/>
      <dgm:spPr/>
      <dgm:t>
        <a:bodyPr/>
        <a:lstStyle/>
        <a:p>
          <a:endParaRPr lang="pt-BR"/>
        </a:p>
      </dgm:t>
    </dgm:pt>
    <dgm:pt modelId="{44761FF8-C7C0-406E-8626-AA626107ED62}" type="sibTrans" cxnId="{BFB0D849-C4BC-40F4-8A3A-DB70FAE61DF3}">
      <dgm:prSet/>
      <dgm:spPr/>
      <dgm:t>
        <a:bodyPr/>
        <a:lstStyle/>
        <a:p>
          <a:endParaRPr lang="pt-BR"/>
        </a:p>
      </dgm:t>
    </dgm:pt>
    <dgm:pt modelId="{4643F667-1490-4144-B128-686D319840CA}">
      <dgm:prSet phldrT="[Texto]"/>
      <dgm:spPr/>
      <dgm:t>
        <a:bodyPr/>
        <a:lstStyle/>
        <a:p>
          <a:r>
            <a:rPr lang="pt-BR" dirty="0"/>
            <a:t>Mudanças de rotina</a:t>
          </a:r>
        </a:p>
      </dgm:t>
    </dgm:pt>
    <dgm:pt modelId="{2255FDD3-D770-4C97-B1A6-F739A5AEEA44}" type="parTrans" cxnId="{6B6B3B35-BA6D-46DE-8096-BC35B2BD1EDD}">
      <dgm:prSet/>
      <dgm:spPr/>
      <dgm:t>
        <a:bodyPr/>
        <a:lstStyle/>
        <a:p>
          <a:endParaRPr lang="pt-BR"/>
        </a:p>
      </dgm:t>
    </dgm:pt>
    <dgm:pt modelId="{62C4ED64-A1EB-404E-9A12-015F79471D69}" type="sibTrans" cxnId="{6B6B3B35-BA6D-46DE-8096-BC35B2BD1EDD}">
      <dgm:prSet/>
      <dgm:spPr/>
      <dgm:t>
        <a:bodyPr/>
        <a:lstStyle/>
        <a:p>
          <a:endParaRPr lang="pt-BR"/>
        </a:p>
      </dgm:t>
    </dgm:pt>
    <dgm:pt modelId="{3CDE4AFA-C978-4471-AC24-627655FE9B9A}">
      <dgm:prSet phldrT="[Texto]"/>
      <dgm:spPr/>
      <dgm:t>
        <a:bodyPr/>
        <a:lstStyle/>
        <a:p>
          <a:r>
            <a:rPr lang="pt-BR" dirty="0"/>
            <a:t>Falta de suporte</a:t>
          </a:r>
        </a:p>
      </dgm:t>
    </dgm:pt>
    <dgm:pt modelId="{1E1ED4F7-2FCF-4E68-84E1-2BE45AFE3C37}" type="parTrans" cxnId="{E9855CD8-01FC-4747-8965-6EC387BA008B}">
      <dgm:prSet/>
      <dgm:spPr/>
      <dgm:t>
        <a:bodyPr/>
        <a:lstStyle/>
        <a:p>
          <a:endParaRPr lang="pt-BR"/>
        </a:p>
      </dgm:t>
    </dgm:pt>
    <dgm:pt modelId="{5F50540B-4E8A-4364-BB47-D7483E70DAB8}" type="sibTrans" cxnId="{E9855CD8-01FC-4747-8965-6EC387BA008B}">
      <dgm:prSet/>
      <dgm:spPr/>
      <dgm:t>
        <a:bodyPr/>
        <a:lstStyle/>
        <a:p>
          <a:endParaRPr lang="pt-BR"/>
        </a:p>
      </dgm:t>
    </dgm:pt>
    <dgm:pt modelId="{4AB12EFD-BD0B-4ECB-AA19-AD3C1A46ADB9}" type="pres">
      <dgm:prSet presAssocID="{1159D6A5-4413-4A64-96D5-510DF0DC8DCD}" presName="composite" presStyleCnt="0">
        <dgm:presLayoutVars>
          <dgm:chMax val="1"/>
          <dgm:dir/>
          <dgm:resizeHandles val="exact"/>
        </dgm:presLayoutVars>
      </dgm:prSet>
      <dgm:spPr/>
    </dgm:pt>
    <dgm:pt modelId="{27DC20A0-A37C-4512-ADC2-A1FAA66BEBD8}" type="pres">
      <dgm:prSet presAssocID="{1159D6A5-4413-4A64-96D5-510DF0DC8DCD}" presName="radial" presStyleCnt="0">
        <dgm:presLayoutVars>
          <dgm:animLvl val="ctr"/>
        </dgm:presLayoutVars>
      </dgm:prSet>
      <dgm:spPr/>
    </dgm:pt>
    <dgm:pt modelId="{CF2E5A2F-327C-47D5-9079-0D96A89808DD}" type="pres">
      <dgm:prSet presAssocID="{8C6ECB8C-1FE9-4904-9767-D4566FA55343}" presName="centerShape" presStyleLbl="vennNode1" presStyleIdx="0" presStyleCnt="5" custLinFactNeighborX="-1864" custLinFactNeighborY="0"/>
      <dgm:spPr/>
    </dgm:pt>
    <dgm:pt modelId="{B2DCE475-11E8-4D48-91AA-FF79C6A624BF}" type="pres">
      <dgm:prSet presAssocID="{1AE2D7C5-1BA9-4354-806F-DAE3CF0A3873}" presName="node" presStyleLbl="vennNode1" presStyleIdx="1" presStyleCnt="5">
        <dgm:presLayoutVars>
          <dgm:bulletEnabled val="1"/>
        </dgm:presLayoutVars>
      </dgm:prSet>
      <dgm:spPr/>
    </dgm:pt>
    <dgm:pt modelId="{2508A28B-4519-41E3-8A96-03CF570E95D4}" type="pres">
      <dgm:prSet presAssocID="{5EC3ED03-102B-42BA-B674-43377F170544}" presName="node" presStyleLbl="vennNode1" presStyleIdx="2" presStyleCnt="5">
        <dgm:presLayoutVars>
          <dgm:bulletEnabled val="1"/>
        </dgm:presLayoutVars>
      </dgm:prSet>
      <dgm:spPr/>
    </dgm:pt>
    <dgm:pt modelId="{90485584-C42A-43D9-8156-8032A7E027E8}" type="pres">
      <dgm:prSet presAssocID="{4643F667-1490-4144-B128-686D319840CA}" presName="node" presStyleLbl="vennNode1" presStyleIdx="3" presStyleCnt="5" custRadScaleRad="103489" custRadScaleInc="1705">
        <dgm:presLayoutVars>
          <dgm:bulletEnabled val="1"/>
        </dgm:presLayoutVars>
      </dgm:prSet>
      <dgm:spPr/>
    </dgm:pt>
    <dgm:pt modelId="{546204DD-D77A-43CB-A5B5-2A8E5E5BC2F4}" type="pres">
      <dgm:prSet presAssocID="{3CDE4AFA-C978-4471-AC24-627655FE9B9A}" presName="node" presStyleLbl="vennNode1" presStyleIdx="4" presStyleCnt="5">
        <dgm:presLayoutVars>
          <dgm:bulletEnabled val="1"/>
        </dgm:presLayoutVars>
      </dgm:prSet>
      <dgm:spPr/>
    </dgm:pt>
  </dgm:ptLst>
  <dgm:cxnLst>
    <dgm:cxn modelId="{D181A224-9D21-4A66-A48A-684134782C1C}" type="presOf" srcId="{4643F667-1490-4144-B128-686D319840CA}" destId="{90485584-C42A-43D9-8156-8032A7E027E8}" srcOrd="0" destOrd="0" presId="urn:microsoft.com/office/officeart/2005/8/layout/radial3"/>
    <dgm:cxn modelId="{6B6B3B35-BA6D-46DE-8096-BC35B2BD1EDD}" srcId="{8C6ECB8C-1FE9-4904-9767-D4566FA55343}" destId="{4643F667-1490-4144-B128-686D319840CA}" srcOrd="2" destOrd="0" parTransId="{2255FDD3-D770-4C97-B1A6-F739A5AEEA44}" sibTransId="{62C4ED64-A1EB-404E-9A12-015F79471D69}"/>
    <dgm:cxn modelId="{BFB0D849-C4BC-40F4-8A3A-DB70FAE61DF3}" srcId="{8C6ECB8C-1FE9-4904-9767-D4566FA55343}" destId="{5EC3ED03-102B-42BA-B674-43377F170544}" srcOrd="1" destOrd="0" parTransId="{C3FDD650-29A0-4656-8D9F-F267BAB314F2}" sibTransId="{44761FF8-C7C0-406E-8626-AA626107ED62}"/>
    <dgm:cxn modelId="{1E59694F-38C0-434B-BC13-D2FA3C645949}" type="presOf" srcId="{8C6ECB8C-1FE9-4904-9767-D4566FA55343}" destId="{CF2E5A2F-327C-47D5-9079-0D96A89808DD}" srcOrd="0" destOrd="0" presId="urn:microsoft.com/office/officeart/2005/8/layout/radial3"/>
    <dgm:cxn modelId="{BCDE3387-FCA7-492C-94DB-3FC3D5D13EF8}" type="presOf" srcId="{3CDE4AFA-C978-4471-AC24-627655FE9B9A}" destId="{546204DD-D77A-43CB-A5B5-2A8E5E5BC2F4}" srcOrd="0" destOrd="0" presId="urn:microsoft.com/office/officeart/2005/8/layout/radial3"/>
    <dgm:cxn modelId="{6FB545AC-9F90-4417-BEA2-95E93DD28509}" type="presOf" srcId="{5EC3ED03-102B-42BA-B674-43377F170544}" destId="{2508A28B-4519-41E3-8A96-03CF570E95D4}" srcOrd="0" destOrd="0" presId="urn:microsoft.com/office/officeart/2005/8/layout/radial3"/>
    <dgm:cxn modelId="{56BE92C0-F58C-48F5-82BC-24BD8300C34D}" type="presOf" srcId="{1AE2D7C5-1BA9-4354-806F-DAE3CF0A3873}" destId="{B2DCE475-11E8-4D48-91AA-FF79C6A624BF}" srcOrd="0" destOrd="0" presId="urn:microsoft.com/office/officeart/2005/8/layout/radial3"/>
    <dgm:cxn modelId="{E25D07D6-18AF-48E5-BBA0-3C9E0D5FF45A}" srcId="{8C6ECB8C-1FE9-4904-9767-D4566FA55343}" destId="{1AE2D7C5-1BA9-4354-806F-DAE3CF0A3873}" srcOrd="0" destOrd="0" parTransId="{9A4E4680-17EB-48F5-8646-FD3DCDF3D385}" sibTransId="{0E009B7E-C345-49D1-A5B8-492E0EAD1B52}"/>
    <dgm:cxn modelId="{E9855CD8-01FC-4747-8965-6EC387BA008B}" srcId="{8C6ECB8C-1FE9-4904-9767-D4566FA55343}" destId="{3CDE4AFA-C978-4471-AC24-627655FE9B9A}" srcOrd="3" destOrd="0" parTransId="{1E1ED4F7-2FCF-4E68-84E1-2BE45AFE3C37}" sibTransId="{5F50540B-4E8A-4364-BB47-D7483E70DAB8}"/>
    <dgm:cxn modelId="{DEB5C6EB-0C36-4B5D-8830-28355E138B21}" srcId="{1159D6A5-4413-4A64-96D5-510DF0DC8DCD}" destId="{8C6ECB8C-1FE9-4904-9767-D4566FA55343}" srcOrd="0" destOrd="0" parTransId="{56C6B38D-727D-419B-A96F-6889330D0489}" sibTransId="{9C17D6A7-C635-403C-935E-1116FB734E19}"/>
    <dgm:cxn modelId="{D2F754F9-5634-4F16-AD0F-A572497F4173}" type="presOf" srcId="{1159D6A5-4413-4A64-96D5-510DF0DC8DCD}" destId="{4AB12EFD-BD0B-4ECB-AA19-AD3C1A46ADB9}" srcOrd="0" destOrd="0" presId="urn:microsoft.com/office/officeart/2005/8/layout/radial3"/>
    <dgm:cxn modelId="{C19F0B0E-257F-4D9B-ACC1-3B2A3EB7FFDC}" type="presParOf" srcId="{4AB12EFD-BD0B-4ECB-AA19-AD3C1A46ADB9}" destId="{27DC20A0-A37C-4512-ADC2-A1FAA66BEBD8}" srcOrd="0" destOrd="0" presId="urn:microsoft.com/office/officeart/2005/8/layout/radial3"/>
    <dgm:cxn modelId="{2A563E36-1538-4ACD-9632-A5E6253C0708}" type="presParOf" srcId="{27DC20A0-A37C-4512-ADC2-A1FAA66BEBD8}" destId="{CF2E5A2F-327C-47D5-9079-0D96A89808DD}" srcOrd="0" destOrd="0" presId="urn:microsoft.com/office/officeart/2005/8/layout/radial3"/>
    <dgm:cxn modelId="{0892AEEF-71F8-4B4E-A4B7-FFF1A815A440}" type="presParOf" srcId="{27DC20A0-A37C-4512-ADC2-A1FAA66BEBD8}" destId="{B2DCE475-11E8-4D48-91AA-FF79C6A624BF}" srcOrd="1" destOrd="0" presId="urn:microsoft.com/office/officeart/2005/8/layout/radial3"/>
    <dgm:cxn modelId="{6F81EB3D-C9DD-4B66-928E-5CB201DDDDD2}" type="presParOf" srcId="{27DC20A0-A37C-4512-ADC2-A1FAA66BEBD8}" destId="{2508A28B-4519-41E3-8A96-03CF570E95D4}" srcOrd="2" destOrd="0" presId="urn:microsoft.com/office/officeart/2005/8/layout/radial3"/>
    <dgm:cxn modelId="{DB8E6345-370E-4AC8-842C-91324879C3EC}" type="presParOf" srcId="{27DC20A0-A37C-4512-ADC2-A1FAA66BEBD8}" destId="{90485584-C42A-43D9-8156-8032A7E027E8}" srcOrd="3" destOrd="0" presId="urn:microsoft.com/office/officeart/2005/8/layout/radial3"/>
    <dgm:cxn modelId="{C6DD142D-DA94-4D77-9457-C98A95DA002E}" type="presParOf" srcId="{27DC20A0-A37C-4512-ADC2-A1FAA66BEBD8}" destId="{546204DD-D77A-43CB-A5B5-2A8E5E5BC2F4}" srcOrd="4" destOrd="0" presId="urn:microsoft.com/office/officeart/2005/8/layout/radial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1159D6A5-4413-4A64-96D5-510DF0DC8DCD}" type="doc">
      <dgm:prSet loTypeId="urn:microsoft.com/office/officeart/2005/8/layout/radial3" loCatId="relationship" qsTypeId="urn:microsoft.com/office/officeart/2005/8/quickstyle/3d4" qsCatId="3D" csTypeId="urn:microsoft.com/office/officeart/2005/8/colors/colorful3" csCatId="colorful" phldr="1"/>
      <dgm:spPr/>
      <dgm:t>
        <a:bodyPr/>
        <a:lstStyle/>
        <a:p>
          <a:endParaRPr lang="pt-BR"/>
        </a:p>
      </dgm:t>
    </dgm:pt>
    <dgm:pt modelId="{4AB12EFD-BD0B-4ECB-AA19-AD3C1A46ADB9}" type="pres">
      <dgm:prSet presAssocID="{1159D6A5-4413-4A64-96D5-510DF0DC8DCD}" presName="composite" presStyleCnt="0">
        <dgm:presLayoutVars>
          <dgm:chMax val="1"/>
          <dgm:dir/>
          <dgm:resizeHandles val="exact"/>
        </dgm:presLayoutVars>
      </dgm:prSet>
      <dgm:spPr/>
    </dgm:pt>
    <dgm:pt modelId="{27DC20A0-A37C-4512-ADC2-A1FAA66BEBD8}" type="pres">
      <dgm:prSet presAssocID="{1159D6A5-4413-4A64-96D5-510DF0DC8DCD}" presName="radial" presStyleCnt="0">
        <dgm:presLayoutVars>
          <dgm:animLvl val="ctr"/>
        </dgm:presLayoutVars>
      </dgm:prSet>
      <dgm:spPr/>
    </dgm:pt>
  </dgm:ptLst>
  <dgm:cxnLst>
    <dgm:cxn modelId="{D2F754F9-5634-4F16-AD0F-A572497F4173}" type="presOf" srcId="{1159D6A5-4413-4A64-96D5-510DF0DC8DCD}" destId="{4AB12EFD-BD0B-4ECB-AA19-AD3C1A46ADB9}" srcOrd="0" destOrd="0" presId="urn:microsoft.com/office/officeart/2005/8/layout/radial3"/>
    <dgm:cxn modelId="{C19F0B0E-257F-4D9B-ACC1-3B2A3EB7FFDC}" type="presParOf" srcId="{4AB12EFD-BD0B-4ECB-AA19-AD3C1A46ADB9}" destId="{27DC20A0-A37C-4512-ADC2-A1FAA66BEBD8}" srcOrd="0" destOrd="0" presId="urn:microsoft.com/office/officeart/2005/8/layout/radial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1159D6A5-4413-4A64-96D5-510DF0DC8DCD}" type="doc">
      <dgm:prSet loTypeId="urn:microsoft.com/office/officeart/2005/8/layout/radial3" loCatId="relationship" qsTypeId="urn:microsoft.com/office/officeart/2005/8/quickstyle/3d4" qsCatId="3D" csTypeId="urn:microsoft.com/office/officeart/2005/8/colors/colorful3" csCatId="colorful" phldr="1"/>
      <dgm:spPr/>
      <dgm:t>
        <a:bodyPr/>
        <a:lstStyle/>
        <a:p>
          <a:endParaRPr lang="pt-BR"/>
        </a:p>
      </dgm:t>
    </dgm:pt>
    <dgm:pt modelId="{4AB12EFD-BD0B-4ECB-AA19-AD3C1A46ADB9}" type="pres">
      <dgm:prSet presAssocID="{1159D6A5-4413-4A64-96D5-510DF0DC8DCD}" presName="composite" presStyleCnt="0">
        <dgm:presLayoutVars>
          <dgm:chMax val="1"/>
          <dgm:dir/>
          <dgm:resizeHandles val="exact"/>
        </dgm:presLayoutVars>
      </dgm:prSet>
      <dgm:spPr/>
    </dgm:pt>
    <dgm:pt modelId="{27DC20A0-A37C-4512-ADC2-A1FAA66BEBD8}" type="pres">
      <dgm:prSet presAssocID="{1159D6A5-4413-4A64-96D5-510DF0DC8DCD}" presName="radial" presStyleCnt="0">
        <dgm:presLayoutVars>
          <dgm:animLvl val="ctr"/>
        </dgm:presLayoutVars>
      </dgm:prSet>
      <dgm:spPr/>
    </dgm:pt>
  </dgm:ptLst>
  <dgm:cxnLst>
    <dgm:cxn modelId="{D2F754F9-5634-4F16-AD0F-A572497F4173}" type="presOf" srcId="{1159D6A5-4413-4A64-96D5-510DF0DC8DCD}" destId="{4AB12EFD-BD0B-4ECB-AA19-AD3C1A46ADB9}" srcOrd="0" destOrd="0" presId="urn:microsoft.com/office/officeart/2005/8/layout/radial3"/>
    <dgm:cxn modelId="{C19F0B0E-257F-4D9B-ACC1-3B2A3EB7FFDC}" type="presParOf" srcId="{4AB12EFD-BD0B-4ECB-AA19-AD3C1A46ADB9}" destId="{27DC20A0-A37C-4512-ADC2-A1FAA66BEBD8}" srcOrd="0" destOrd="0" presId="urn:microsoft.com/office/officeart/2005/8/layout/radial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1159D6A5-4413-4A64-96D5-510DF0DC8DCD}" type="doc">
      <dgm:prSet loTypeId="urn:microsoft.com/office/officeart/2005/8/layout/radial3" loCatId="relationship" qsTypeId="urn:microsoft.com/office/officeart/2005/8/quickstyle/3d4" qsCatId="3D" csTypeId="urn:microsoft.com/office/officeart/2005/8/colors/colorful3" csCatId="colorful" phldr="1"/>
      <dgm:spPr/>
      <dgm:t>
        <a:bodyPr/>
        <a:lstStyle/>
        <a:p>
          <a:endParaRPr lang="pt-BR"/>
        </a:p>
      </dgm:t>
    </dgm:pt>
    <dgm:pt modelId="{4AB12EFD-BD0B-4ECB-AA19-AD3C1A46ADB9}" type="pres">
      <dgm:prSet presAssocID="{1159D6A5-4413-4A64-96D5-510DF0DC8DCD}" presName="composite" presStyleCnt="0">
        <dgm:presLayoutVars>
          <dgm:chMax val="1"/>
          <dgm:dir/>
          <dgm:resizeHandles val="exact"/>
        </dgm:presLayoutVars>
      </dgm:prSet>
      <dgm:spPr/>
    </dgm:pt>
    <dgm:pt modelId="{27DC20A0-A37C-4512-ADC2-A1FAA66BEBD8}" type="pres">
      <dgm:prSet presAssocID="{1159D6A5-4413-4A64-96D5-510DF0DC8DCD}" presName="radial" presStyleCnt="0">
        <dgm:presLayoutVars>
          <dgm:animLvl val="ctr"/>
        </dgm:presLayoutVars>
      </dgm:prSet>
      <dgm:spPr/>
    </dgm:pt>
  </dgm:ptLst>
  <dgm:cxnLst>
    <dgm:cxn modelId="{D2F754F9-5634-4F16-AD0F-A572497F4173}" type="presOf" srcId="{1159D6A5-4413-4A64-96D5-510DF0DC8DCD}" destId="{4AB12EFD-BD0B-4ECB-AA19-AD3C1A46ADB9}" srcOrd="0" destOrd="0" presId="urn:microsoft.com/office/officeart/2005/8/layout/radial3"/>
    <dgm:cxn modelId="{C19F0B0E-257F-4D9B-ACC1-3B2A3EB7FFDC}" type="presParOf" srcId="{4AB12EFD-BD0B-4ECB-AA19-AD3C1A46ADB9}" destId="{27DC20A0-A37C-4512-ADC2-A1FAA66BEBD8}" srcOrd="0" destOrd="0" presId="urn:microsoft.com/office/officeart/2005/8/layout/radial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1159D6A5-4413-4A64-96D5-510DF0DC8DCD}" type="doc">
      <dgm:prSet loTypeId="urn:microsoft.com/office/officeart/2005/8/layout/radial3" loCatId="relationship" qsTypeId="urn:microsoft.com/office/officeart/2005/8/quickstyle/3d4" qsCatId="3D" csTypeId="urn:microsoft.com/office/officeart/2005/8/colors/colorful3" csCatId="colorful" phldr="1"/>
      <dgm:spPr/>
      <dgm:t>
        <a:bodyPr/>
        <a:lstStyle/>
        <a:p>
          <a:endParaRPr lang="pt-BR"/>
        </a:p>
      </dgm:t>
    </dgm:pt>
    <dgm:pt modelId="{4AB12EFD-BD0B-4ECB-AA19-AD3C1A46ADB9}" type="pres">
      <dgm:prSet presAssocID="{1159D6A5-4413-4A64-96D5-510DF0DC8DCD}" presName="composite" presStyleCnt="0">
        <dgm:presLayoutVars>
          <dgm:chMax val="1"/>
          <dgm:dir/>
          <dgm:resizeHandles val="exact"/>
        </dgm:presLayoutVars>
      </dgm:prSet>
      <dgm:spPr/>
    </dgm:pt>
    <dgm:pt modelId="{27DC20A0-A37C-4512-ADC2-A1FAA66BEBD8}" type="pres">
      <dgm:prSet presAssocID="{1159D6A5-4413-4A64-96D5-510DF0DC8DCD}" presName="radial" presStyleCnt="0">
        <dgm:presLayoutVars>
          <dgm:animLvl val="ctr"/>
        </dgm:presLayoutVars>
      </dgm:prSet>
      <dgm:spPr/>
    </dgm:pt>
  </dgm:ptLst>
  <dgm:cxnLst>
    <dgm:cxn modelId="{D2F754F9-5634-4F16-AD0F-A572497F4173}" type="presOf" srcId="{1159D6A5-4413-4A64-96D5-510DF0DC8DCD}" destId="{4AB12EFD-BD0B-4ECB-AA19-AD3C1A46ADB9}" srcOrd="0" destOrd="0" presId="urn:microsoft.com/office/officeart/2005/8/layout/radial3"/>
    <dgm:cxn modelId="{C19F0B0E-257F-4D9B-ACC1-3B2A3EB7FFDC}" type="presParOf" srcId="{4AB12EFD-BD0B-4ECB-AA19-AD3C1A46ADB9}" destId="{27DC20A0-A37C-4512-ADC2-A1FAA66BEBD8}" srcOrd="0" destOrd="0" presId="urn:microsoft.com/office/officeart/2005/8/layout/radial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1159D6A5-4413-4A64-96D5-510DF0DC8DCD}" type="doc">
      <dgm:prSet loTypeId="urn:microsoft.com/office/officeart/2005/8/layout/radial3" loCatId="relationship" qsTypeId="urn:microsoft.com/office/officeart/2005/8/quickstyle/3d4" qsCatId="3D" csTypeId="urn:microsoft.com/office/officeart/2005/8/colors/colorful3" csCatId="colorful" phldr="1"/>
      <dgm:spPr/>
      <dgm:t>
        <a:bodyPr/>
        <a:lstStyle/>
        <a:p>
          <a:endParaRPr lang="pt-BR"/>
        </a:p>
      </dgm:t>
    </dgm:pt>
    <dgm:pt modelId="{4AB12EFD-BD0B-4ECB-AA19-AD3C1A46ADB9}" type="pres">
      <dgm:prSet presAssocID="{1159D6A5-4413-4A64-96D5-510DF0DC8DCD}" presName="composite" presStyleCnt="0">
        <dgm:presLayoutVars>
          <dgm:chMax val="1"/>
          <dgm:dir/>
          <dgm:resizeHandles val="exact"/>
        </dgm:presLayoutVars>
      </dgm:prSet>
      <dgm:spPr/>
    </dgm:pt>
    <dgm:pt modelId="{27DC20A0-A37C-4512-ADC2-A1FAA66BEBD8}" type="pres">
      <dgm:prSet presAssocID="{1159D6A5-4413-4A64-96D5-510DF0DC8DCD}" presName="radial" presStyleCnt="0">
        <dgm:presLayoutVars>
          <dgm:animLvl val="ctr"/>
        </dgm:presLayoutVars>
      </dgm:prSet>
      <dgm:spPr/>
    </dgm:pt>
  </dgm:ptLst>
  <dgm:cxnLst>
    <dgm:cxn modelId="{D2F754F9-5634-4F16-AD0F-A572497F4173}" type="presOf" srcId="{1159D6A5-4413-4A64-96D5-510DF0DC8DCD}" destId="{4AB12EFD-BD0B-4ECB-AA19-AD3C1A46ADB9}" srcOrd="0" destOrd="0" presId="urn:microsoft.com/office/officeart/2005/8/layout/radial3"/>
    <dgm:cxn modelId="{C19F0B0E-257F-4D9B-ACC1-3B2A3EB7FFDC}" type="presParOf" srcId="{4AB12EFD-BD0B-4ECB-AA19-AD3C1A46ADB9}" destId="{27DC20A0-A37C-4512-ADC2-A1FAA66BEBD8}" srcOrd="0" destOrd="0" presId="urn:microsoft.com/office/officeart/2005/8/layout/radial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1159D6A5-4413-4A64-96D5-510DF0DC8DCD}" type="doc">
      <dgm:prSet loTypeId="urn:microsoft.com/office/officeart/2005/8/layout/radial3" loCatId="relationship" qsTypeId="urn:microsoft.com/office/officeart/2005/8/quickstyle/3d4" qsCatId="3D" csTypeId="urn:microsoft.com/office/officeart/2005/8/colors/colorful3" csCatId="colorful" phldr="1"/>
      <dgm:spPr/>
      <dgm:t>
        <a:bodyPr/>
        <a:lstStyle/>
        <a:p>
          <a:endParaRPr lang="pt-BR"/>
        </a:p>
      </dgm:t>
    </dgm:pt>
    <dgm:pt modelId="{4AB12EFD-BD0B-4ECB-AA19-AD3C1A46ADB9}" type="pres">
      <dgm:prSet presAssocID="{1159D6A5-4413-4A64-96D5-510DF0DC8DCD}" presName="composite" presStyleCnt="0">
        <dgm:presLayoutVars>
          <dgm:chMax val="1"/>
          <dgm:dir/>
          <dgm:resizeHandles val="exact"/>
        </dgm:presLayoutVars>
      </dgm:prSet>
      <dgm:spPr/>
    </dgm:pt>
    <dgm:pt modelId="{27DC20A0-A37C-4512-ADC2-A1FAA66BEBD8}" type="pres">
      <dgm:prSet presAssocID="{1159D6A5-4413-4A64-96D5-510DF0DC8DCD}" presName="radial" presStyleCnt="0">
        <dgm:presLayoutVars>
          <dgm:animLvl val="ctr"/>
        </dgm:presLayoutVars>
      </dgm:prSet>
      <dgm:spPr/>
    </dgm:pt>
  </dgm:ptLst>
  <dgm:cxnLst>
    <dgm:cxn modelId="{D2F754F9-5634-4F16-AD0F-A572497F4173}" type="presOf" srcId="{1159D6A5-4413-4A64-96D5-510DF0DC8DCD}" destId="{4AB12EFD-BD0B-4ECB-AA19-AD3C1A46ADB9}" srcOrd="0" destOrd="0" presId="urn:microsoft.com/office/officeart/2005/8/layout/radial3"/>
    <dgm:cxn modelId="{C19F0B0E-257F-4D9B-ACC1-3B2A3EB7FFDC}" type="presParOf" srcId="{4AB12EFD-BD0B-4ECB-AA19-AD3C1A46ADB9}" destId="{27DC20A0-A37C-4512-ADC2-A1FAA66BEBD8}" srcOrd="0" destOrd="0" presId="urn:microsoft.com/office/officeart/2005/8/layout/radial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1159D6A5-4413-4A64-96D5-510DF0DC8DCD}" type="doc">
      <dgm:prSet loTypeId="urn:microsoft.com/office/officeart/2005/8/layout/radial3" loCatId="relationship" qsTypeId="urn:microsoft.com/office/officeart/2005/8/quickstyle/3d4" qsCatId="3D" csTypeId="urn:microsoft.com/office/officeart/2005/8/colors/colorful3" csCatId="colorful" phldr="1"/>
      <dgm:spPr/>
      <dgm:t>
        <a:bodyPr/>
        <a:lstStyle/>
        <a:p>
          <a:endParaRPr lang="pt-BR"/>
        </a:p>
      </dgm:t>
    </dgm:pt>
    <dgm:pt modelId="{4AB12EFD-BD0B-4ECB-AA19-AD3C1A46ADB9}" type="pres">
      <dgm:prSet presAssocID="{1159D6A5-4413-4A64-96D5-510DF0DC8DCD}" presName="composite" presStyleCnt="0">
        <dgm:presLayoutVars>
          <dgm:chMax val="1"/>
          <dgm:dir/>
          <dgm:resizeHandles val="exact"/>
        </dgm:presLayoutVars>
      </dgm:prSet>
      <dgm:spPr/>
    </dgm:pt>
    <dgm:pt modelId="{27DC20A0-A37C-4512-ADC2-A1FAA66BEBD8}" type="pres">
      <dgm:prSet presAssocID="{1159D6A5-4413-4A64-96D5-510DF0DC8DCD}" presName="radial" presStyleCnt="0">
        <dgm:presLayoutVars>
          <dgm:animLvl val="ctr"/>
        </dgm:presLayoutVars>
      </dgm:prSet>
      <dgm:spPr/>
    </dgm:pt>
  </dgm:ptLst>
  <dgm:cxnLst>
    <dgm:cxn modelId="{D2F754F9-5634-4F16-AD0F-A572497F4173}" type="presOf" srcId="{1159D6A5-4413-4A64-96D5-510DF0DC8DCD}" destId="{4AB12EFD-BD0B-4ECB-AA19-AD3C1A46ADB9}" srcOrd="0" destOrd="0" presId="urn:microsoft.com/office/officeart/2005/8/layout/radial3"/>
    <dgm:cxn modelId="{C19F0B0E-257F-4D9B-ACC1-3B2A3EB7FFDC}" type="presParOf" srcId="{4AB12EFD-BD0B-4ECB-AA19-AD3C1A46ADB9}" destId="{27DC20A0-A37C-4512-ADC2-A1FAA66BEBD8}" srcOrd="0" destOrd="0" presId="urn:microsoft.com/office/officeart/2005/8/layout/radial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1159D6A5-4413-4A64-96D5-510DF0DC8DCD}" type="doc">
      <dgm:prSet loTypeId="urn:microsoft.com/office/officeart/2005/8/layout/radial3" loCatId="relationship" qsTypeId="urn:microsoft.com/office/officeart/2005/8/quickstyle/3d4" qsCatId="3D" csTypeId="urn:microsoft.com/office/officeart/2005/8/colors/colorful3" csCatId="colorful" phldr="1"/>
      <dgm:spPr/>
      <dgm:t>
        <a:bodyPr/>
        <a:lstStyle/>
        <a:p>
          <a:endParaRPr lang="pt-BR"/>
        </a:p>
      </dgm:t>
    </dgm:pt>
    <dgm:pt modelId="{4AB12EFD-BD0B-4ECB-AA19-AD3C1A46ADB9}" type="pres">
      <dgm:prSet presAssocID="{1159D6A5-4413-4A64-96D5-510DF0DC8DCD}" presName="composite" presStyleCnt="0">
        <dgm:presLayoutVars>
          <dgm:chMax val="1"/>
          <dgm:dir/>
          <dgm:resizeHandles val="exact"/>
        </dgm:presLayoutVars>
      </dgm:prSet>
      <dgm:spPr/>
    </dgm:pt>
    <dgm:pt modelId="{27DC20A0-A37C-4512-ADC2-A1FAA66BEBD8}" type="pres">
      <dgm:prSet presAssocID="{1159D6A5-4413-4A64-96D5-510DF0DC8DCD}" presName="radial" presStyleCnt="0">
        <dgm:presLayoutVars>
          <dgm:animLvl val="ctr"/>
        </dgm:presLayoutVars>
      </dgm:prSet>
      <dgm:spPr/>
    </dgm:pt>
  </dgm:ptLst>
  <dgm:cxnLst>
    <dgm:cxn modelId="{D2F754F9-5634-4F16-AD0F-A572497F4173}" type="presOf" srcId="{1159D6A5-4413-4A64-96D5-510DF0DC8DCD}" destId="{4AB12EFD-BD0B-4ECB-AA19-AD3C1A46ADB9}" srcOrd="0" destOrd="0" presId="urn:microsoft.com/office/officeart/2005/8/layout/radial3"/>
    <dgm:cxn modelId="{C19F0B0E-257F-4D9B-ACC1-3B2A3EB7FFDC}" type="presParOf" srcId="{4AB12EFD-BD0B-4ECB-AA19-AD3C1A46ADB9}" destId="{27DC20A0-A37C-4512-ADC2-A1FAA66BEBD8}" srcOrd="0" destOrd="0" presId="urn:microsoft.com/office/officeart/2005/8/layout/radial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159D6A5-4413-4A64-96D5-510DF0DC8DCD}" type="doc">
      <dgm:prSet loTypeId="urn:microsoft.com/office/officeart/2005/8/layout/radial3" loCatId="relationship" qsTypeId="urn:microsoft.com/office/officeart/2005/8/quickstyle/3d4" qsCatId="3D" csTypeId="urn:microsoft.com/office/officeart/2005/8/colors/colorful3" csCatId="colorful" phldr="1"/>
      <dgm:spPr/>
      <dgm:t>
        <a:bodyPr/>
        <a:lstStyle/>
        <a:p>
          <a:endParaRPr lang="pt-BR"/>
        </a:p>
      </dgm:t>
    </dgm:pt>
    <dgm:pt modelId="{4AB12EFD-BD0B-4ECB-AA19-AD3C1A46ADB9}" type="pres">
      <dgm:prSet presAssocID="{1159D6A5-4413-4A64-96D5-510DF0DC8DCD}" presName="composite" presStyleCnt="0">
        <dgm:presLayoutVars>
          <dgm:chMax val="1"/>
          <dgm:dir/>
          <dgm:resizeHandles val="exact"/>
        </dgm:presLayoutVars>
      </dgm:prSet>
      <dgm:spPr/>
    </dgm:pt>
    <dgm:pt modelId="{27DC20A0-A37C-4512-ADC2-A1FAA66BEBD8}" type="pres">
      <dgm:prSet presAssocID="{1159D6A5-4413-4A64-96D5-510DF0DC8DCD}" presName="radial" presStyleCnt="0">
        <dgm:presLayoutVars>
          <dgm:animLvl val="ctr"/>
        </dgm:presLayoutVars>
      </dgm:prSet>
      <dgm:spPr/>
    </dgm:pt>
  </dgm:ptLst>
  <dgm:cxnLst>
    <dgm:cxn modelId="{D2F754F9-5634-4F16-AD0F-A572497F4173}" type="presOf" srcId="{1159D6A5-4413-4A64-96D5-510DF0DC8DCD}" destId="{4AB12EFD-BD0B-4ECB-AA19-AD3C1A46ADB9}" srcOrd="0" destOrd="0" presId="urn:microsoft.com/office/officeart/2005/8/layout/radial3"/>
    <dgm:cxn modelId="{C19F0B0E-257F-4D9B-ACC1-3B2A3EB7FFDC}" type="presParOf" srcId="{4AB12EFD-BD0B-4ECB-AA19-AD3C1A46ADB9}" destId="{27DC20A0-A37C-4512-ADC2-A1FAA66BEBD8}" srcOrd="0" destOrd="0" presId="urn:microsoft.com/office/officeart/2005/8/layout/radial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1159D6A5-4413-4A64-96D5-510DF0DC8DCD}" type="doc">
      <dgm:prSet loTypeId="urn:microsoft.com/office/officeart/2005/8/layout/radial3" loCatId="relationship" qsTypeId="urn:microsoft.com/office/officeart/2005/8/quickstyle/3d4" qsCatId="3D" csTypeId="urn:microsoft.com/office/officeart/2005/8/colors/colorful3" csCatId="colorful" phldr="1"/>
      <dgm:spPr/>
      <dgm:t>
        <a:bodyPr/>
        <a:lstStyle/>
        <a:p>
          <a:endParaRPr lang="pt-BR"/>
        </a:p>
      </dgm:t>
    </dgm:pt>
    <dgm:pt modelId="{4AB12EFD-BD0B-4ECB-AA19-AD3C1A46ADB9}" type="pres">
      <dgm:prSet presAssocID="{1159D6A5-4413-4A64-96D5-510DF0DC8DCD}" presName="composite" presStyleCnt="0">
        <dgm:presLayoutVars>
          <dgm:chMax val="1"/>
          <dgm:dir/>
          <dgm:resizeHandles val="exact"/>
        </dgm:presLayoutVars>
      </dgm:prSet>
      <dgm:spPr/>
    </dgm:pt>
    <dgm:pt modelId="{27DC20A0-A37C-4512-ADC2-A1FAA66BEBD8}" type="pres">
      <dgm:prSet presAssocID="{1159D6A5-4413-4A64-96D5-510DF0DC8DCD}" presName="radial" presStyleCnt="0">
        <dgm:presLayoutVars>
          <dgm:animLvl val="ctr"/>
        </dgm:presLayoutVars>
      </dgm:prSet>
      <dgm:spPr/>
    </dgm:pt>
  </dgm:ptLst>
  <dgm:cxnLst>
    <dgm:cxn modelId="{D2F754F9-5634-4F16-AD0F-A572497F4173}" type="presOf" srcId="{1159D6A5-4413-4A64-96D5-510DF0DC8DCD}" destId="{4AB12EFD-BD0B-4ECB-AA19-AD3C1A46ADB9}" srcOrd="0" destOrd="0" presId="urn:microsoft.com/office/officeart/2005/8/layout/radial3"/>
    <dgm:cxn modelId="{C19F0B0E-257F-4D9B-ACC1-3B2A3EB7FFDC}" type="presParOf" srcId="{4AB12EFD-BD0B-4ECB-AA19-AD3C1A46ADB9}" destId="{27DC20A0-A37C-4512-ADC2-A1FAA66BEBD8}" srcOrd="0" destOrd="0" presId="urn:microsoft.com/office/officeart/2005/8/layout/radial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1159D6A5-4413-4A64-96D5-510DF0DC8DCD}" type="doc">
      <dgm:prSet loTypeId="urn:microsoft.com/office/officeart/2005/8/layout/radial3" loCatId="relationship" qsTypeId="urn:microsoft.com/office/officeart/2005/8/quickstyle/3d4" qsCatId="3D" csTypeId="urn:microsoft.com/office/officeart/2005/8/colors/colorful3" csCatId="colorful" phldr="1"/>
      <dgm:spPr/>
      <dgm:t>
        <a:bodyPr/>
        <a:lstStyle/>
        <a:p>
          <a:endParaRPr lang="pt-BR"/>
        </a:p>
      </dgm:t>
    </dgm:pt>
    <dgm:pt modelId="{4AB12EFD-BD0B-4ECB-AA19-AD3C1A46ADB9}" type="pres">
      <dgm:prSet presAssocID="{1159D6A5-4413-4A64-96D5-510DF0DC8DCD}" presName="composite" presStyleCnt="0">
        <dgm:presLayoutVars>
          <dgm:chMax val="1"/>
          <dgm:dir/>
          <dgm:resizeHandles val="exact"/>
        </dgm:presLayoutVars>
      </dgm:prSet>
      <dgm:spPr/>
    </dgm:pt>
    <dgm:pt modelId="{27DC20A0-A37C-4512-ADC2-A1FAA66BEBD8}" type="pres">
      <dgm:prSet presAssocID="{1159D6A5-4413-4A64-96D5-510DF0DC8DCD}" presName="radial" presStyleCnt="0">
        <dgm:presLayoutVars>
          <dgm:animLvl val="ctr"/>
        </dgm:presLayoutVars>
      </dgm:prSet>
      <dgm:spPr/>
    </dgm:pt>
  </dgm:ptLst>
  <dgm:cxnLst>
    <dgm:cxn modelId="{D2F754F9-5634-4F16-AD0F-A572497F4173}" type="presOf" srcId="{1159D6A5-4413-4A64-96D5-510DF0DC8DCD}" destId="{4AB12EFD-BD0B-4ECB-AA19-AD3C1A46ADB9}" srcOrd="0" destOrd="0" presId="urn:microsoft.com/office/officeart/2005/8/layout/radial3"/>
    <dgm:cxn modelId="{C19F0B0E-257F-4D9B-ACC1-3B2A3EB7FFDC}" type="presParOf" srcId="{4AB12EFD-BD0B-4ECB-AA19-AD3C1A46ADB9}" destId="{27DC20A0-A37C-4512-ADC2-A1FAA66BEBD8}" srcOrd="0" destOrd="0" presId="urn:microsoft.com/office/officeart/2005/8/layout/radial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1159D6A5-4413-4A64-96D5-510DF0DC8DCD}" type="doc">
      <dgm:prSet loTypeId="urn:microsoft.com/office/officeart/2005/8/layout/radial3" loCatId="relationship" qsTypeId="urn:microsoft.com/office/officeart/2005/8/quickstyle/3d4" qsCatId="3D" csTypeId="urn:microsoft.com/office/officeart/2005/8/colors/colorful3" csCatId="colorful" phldr="1"/>
      <dgm:spPr/>
      <dgm:t>
        <a:bodyPr/>
        <a:lstStyle/>
        <a:p>
          <a:endParaRPr lang="pt-BR"/>
        </a:p>
      </dgm:t>
    </dgm:pt>
    <dgm:pt modelId="{4AB12EFD-BD0B-4ECB-AA19-AD3C1A46ADB9}" type="pres">
      <dgm:prSet presAssocID="{1159D6A5-4413-4A64-96D5-510DF0DC8DCD}" presName="composite" presStyleCnt="0">
        <dgm:presLayoutVars>
          <dgm:chMax val="1"/>
          <dgm:dir/>
          <dgm:resizeHandles val="exact"/>
        </dgm:presLayoutVars>
      </dgm:prSet>
      <dgm:spPr/>
    </dgm:pt>
    <dgm:pt modelId="{27DC20A0-A37C-4512-ADC2-A1FAA66BEBD8}" type="pres">
      <dgm:prSet presAssocID="{1159D6A5-4413-4A64-96D5-510DF0DC8DCD}" presName="radial" presStyleCnt="0">
        <dgm:presLayoutVars>
          <dgm:animLvl val="ctr"/>
        </dgm:presLayoutVars>
      </dgm:prSet>
      <dgm:spPr/>
    </dgm:pt>
  </dgm:ptLst>
  <dgm:cxnLst>
    <dgm:cxn modelId="{D2F754F9-5634-4F16-AD0F-A572497F4173}" type="presOf" srcId="{1159D6A5-4413-4A64-96D5-510DF0DC8DCD}" destId="{4AB12EFD-BD0B-4ECB-AA19-AD3C1A46ADB9}" srcOrd="0" destOrd="0" presId="urn:microsoft.com/office/officeart/2005/8/layout/radial3"/>
    <dgm:cxn modelId="{C19F0B0E-257F-4D9B-ACC1-3B2A3EB7FFDC}" type="presParOf" srcId="{4AB12EFD-BD0B-4ECB-AA19-AD3C1A46ADB9}" destId="{27DC20A0-A37C-4512-ADC2-A1FAA66BEBD8}" srcOrd="0" destOrd="0" presId="urn:microsoft.com/office/officeart/2005/8/layout/radial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1159D6A5-4413-4A64-96D5-510DF0DC8DCD}" type="doc">
      <dgm:prSet loTypeId="urn:microsoft.com/office/officeart/2005/8/layout/radial3" loCatId="relationship" qsTypeId="urn:microsoft.com/office/officeart/2005/8/quickstyle/3d4" qsCatId="3D" csTypeId="urn:microsoft.com/office/officeart/2005/8/colors/colorful3" csCatId="colorful" phldr="1"/>
      <dgm:spPr/>
      <dgm:t>
        <a:bodyPr/>
        <a:lstStyle/>
        <a:p>
          <a:endParaRPr lang="pt-BR"/>
        </a:p>
      </dgm:t>
    </dgm:pt>
    <dgm:pt modelId="{4AB12EFD-BD0B-4ECB-AA19-AD3C1A46ADB9}" type="pres">
      <dgm:prSet presAssocID="{1159D6A5-4413-4A64-96D5-510DF0DC8DCD}" presName="composite" presStyleCnt="0">
        <dgm:presLayoutVars>
          <dgm:chMax val="1"/>
          <dgm:dir/>
          <dgm:resizeHandles val="exact"/>
        </dgm:presLayoutVars>
      </dgm:prSet>
      <dgm:spPr/>
    </dgm:pt>
    <dgm:pt modelId="{27DC20A0-A37C-4512-ADC2-A1FAA66BEBD8}" type="pres">
      <dgm:prSet presAssocID="{1159D6A5-4413-4A64-96D5-510DF0DC8DCD}" presName="radial" presStyleCnt="0">
        <dgm:presLayoutVars>
          <dgm:animLvl val="ctr"/>
        </dgm:presLayoutVars>
      </dgm:prSet>
      <dgm:spPr/>
    </dgm:pt>
  </dgm:ptLst>
  <dgm:cxnLst>
    <dgm:cxn modelId="{D2F754F9-5634-4F16-AD0F-A572497F4173}" type="presOf" srcId="{1159D6A5-4413-4A64-96D5-510DF0DC8DCD}" destId="{4AB12EFD-BD0B-4ECB-AA19-AD3C1A46ADB9}" srcOrd="0" destOrd="0" presId="urn:microsoft.com/office/officeart/2005/8/layout/radial3"/>
    <dgm:cxn modelId="{C19F0B0E-257F-4D9B-ACC1-3B2A3EB7FFDC}" type="presParOf" srcId="{4AB12EFD-BD0B-4ECB-AA19-AD3C1A46ADB9}" destId="{27DC20A0-A37C-4512-ADC2-A1FAA66BEBD8}" srcOrd="0" destOrd="0" presId="urn:microsoft.com/office/officeart/2005/8/layout/radial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1159D6A5-4413-4A64-96D5-510DF0DC8DCD}" type="doc">
      <dgm:prSet loTypeId="urn:microsoft.com/office/officeart/2005/8/layout/radial3" loCatId="relationship" qsTypeId="urn:microsoft.com/office/officeart/2005/8/quickstyle/3d4" qsCatId="3D" csTypeId="urn:microsoft.com/office/officeart/2005/8/colors/colorful3" csCatId="colorful" phldr="1"/>
      <dgm:spPr/>
      <dgm:t>
        <a:bodyPr/>
        <a:lstStyle/>
        <a:p>
          <a:endParaRPr lang="pt-BR"/>
        </a:p>
      </dgm:t>
    </dgm:pt>
    <dgm:pt modelId="{4AB12EFD-BD0B-4ECB-AA19-AD3C1A46ADB9}" type="pres">
      <dgm:prSet presAssocID="{1159D6A5-4413-4A64-96D5-510DF0DC8DCD}" presName="composite" presStyleCnt="0">
        <dgm:presLayoutVars>
          <dgm:chMax val="1"/>
          <dgm:dir/>
          <dgm:resizeHandles val="exact"/>
        </dgm:presLayoutVars>
      </dgm:prSet>
      <dgm:spPr/>
    </dgm:pt>
    <dgm:pt modelId="{27DC20A0-A37C-4512-ADC2-A1FAA66BEBD8}" type="pres">
      <dgm:prSet presAssocID="{1159D6A5-4413-4A64-96D5-510DF0DC8DCD}" presName="radial" presStyleCnt="0">
        <dgm:presLayoutVars>
          <dgm:animLvl val="ctr"/>
        </dgm:presLayoutVars>
      </dgm:prSet>
      <dgm:spPr/>
    </dgm:pt>
  </dgm:ptLst>
  <dgm:cxnLst>
    <dgm:cxn modelId="{D2F754F9-5634-4F16-AD0F-A572497F4173}" type="presOf" srcId="{1159D6A5-4413-4A64-96D5-510DF0DC8DCD}" destId="{4AB12EFD-BD0B-4ECB-AA19-AD3C1A46ADB9}" srcOrd="0" destOrd="0" presId="urn:microsoft.com/office/officeart/2005/8/layout/radial3"/>
    <dgm:cxn modelId="{C19F0B0E-257F-4D9B-ACC1-3B2A3EB7FFDC}" type="presParOf" srcId="{4AB12EFD-BD0B-4ECB-AA19-AD3C1A46ADB9}" destId="{27DC20A0-A37C-4512-ADC2-A1FAA66BEBD8}" srcOrd="0" destOrd="0" presId="urn:microsoft.com/office/officeart/2005/8/layout/radial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1A89165A-2547-4412-ABF0-98A5A024CBAA}" type="doc">
      <dgm:prSet loTypeId="urn:microsoft.com/office/officeart/2005/8/layout/default" loCatId="list" qsTypeId="urn:microsoft.com/office/officeart/2005/8/quickstyle/3d7" qsCatId="3D" csTypeId="urn:microsoft.com/office/officeart/2005/8/colors/colorful5" csCatId="colorful" phldr="1"/>
      <dgm:spPr/>
      <dgm:t>
        <a:bodyPr/>
        <a:lstStyle/>
        <a:p>
          <a:endParaRPr lang="pt-BR"/>
        </a:p>
      </dgm:t>
    </dgm:pt>
    <dgm:pt modelId="{797040F1-C788-4C31-A9EB-A71290A53F62}">
      <dgm:prSet phldrT="[Texto]"/>
      <dgm:spPr/>
      <dgm:t>
        <a:bodyPr/>
        <a:lstStyle/>
        <a:p>
          <a:r>
            <a:rPr lang="pt-BR" dirty="0"/>
            <a:t>Religiosidade</a:t>
          </a:r>
        </a:p>
      </dgm:t>
    </dgm:pt>
    <dgm:pt modelId="{4D62D40B-8F7F-41FD-9B5A-A9876B387607}" type="parTrans" cxnId="{81419083-925B-4561-99BF-8AC3C504F587}">
      <dgm:prSet/>
      <dgm:spPr/>
      <dgm:t>
        <a:bodyPr/>
        <a:lstStyle/>
        <a:p>
          <a:endParaRPr lang="pt-BR"/>
        </a:p>
      </dgm:t>
    </dgm:pt>
    <dgm:pt modelId="{9EE1AEB5-603C-4281-8A25-02820DCDB5AF}" type="sibTrans" cxnId="{81419083-925B-4561-99BF-8AC3C504F587}">
      <dgm:prSet/>
      <dgm:spPr/>
      <dgm:t>
        <a:bodyPr/>
        <a:lstStyle/>
        <a:p>
          <a:endParaRPr lang="pt-BR"/>
        </a:p>
      </dgm:t>
    </dgm:pt>
    <dgm:pt modelId="{F35713A2-A6E2-46AB-82B2-065815021982}">
      <dgm:prSet phldrT="[Texto]"/>
      <dgm:spPr/>
      <dgm:t>
        <a:bodyPr/>
        <a:lstStyle/>
        <a:p>
          <a:r>
            <a:rPr lang="pt-BR" dirty="0"/>
            <a:t>Rede de apoio</a:t>
          </a:r>
        </a:p>
      </dgm:t>
    </dgm:pt>
    <dgm:pt modelId="{491D61DF-4CCC-4C58-A7CC-6687D0815D30}" type="parTrans" cxnId="{F54A1D0A-1EC2-4909-A042-468EEEF1D7D0}">
      <dgm:prSet/>
      <dgm:spPr/>
      <dgm:t>
        <a:bodyPr/>
        <a:lstStyle/>
        <a:p>
          <a:endParaRPr lang="pt-BR"/>
        </a:p>
      </dgm:t>
    </dgm:pt>
    <dgm:pt modelId="{40AF927B-C8FD-4958-BBC3-4AB3BC39EF3B}" type="sibTrans" cxnId="{F54A1D0A-1EC2-4909-A042-468EEEF1D7D0}">
      <dgm:prSet/>
      <dgm:spPr/>
      <dgm:t>
        <a:bodyPr/>
        <a:lstStyle/>
        <a:p>
          <a:endParaRPr lang="pt-BR"/>
        </a:p>
      </dgm:t>
    </dgm:pt>
    <dgm:pt modelId="{745EC593-0FB5-463B-A2A0-B1211AF3289D}">
      <dgm:prSet phldrT="[Texto]"/>
      <dgm:spPr/>
      <dgm:t>
        <a:bodyPr/>
        <a:lstStyle/>
        <a:p>
          <a:r>
            <a:rPr lang="pt-BR" dirty="0"/>
            <a:t>Organizar a rotina nos melhores horários</a:t>
          </a:r>
        </a:p>
      </dgm:t>
    </dgm:pt>
    <dgm:pt modelId="{6F19FB90-7E60-4F0C-8BC4-5D6A97AB435E}" type="parTrans" cxnId="{5344E459-08A3-4984-8F5B-0B8C08317E67}">
      <dgm:prSet/>
      <dgm:spPr/>
      <dgm:t>
        <a:bodyPr/>
        <a:lstStyle/>
        <a:p>
          <a:endParaRPr lang="pt-BR"/>
        </a:p>
      </dgm:t>
    </dgm:pt>
    <dgm:pt modelId="{AF6E60DB-FB86-4339-B558-AEBF50893516}" type="sibTrans" cxnId="{5344E459-08A3-4984-8F5B-0B8C08317E67}">
      <dgm:prSet/>
      <dgm:spPr/>
      <dgm:t>
        <a:bodyPr/>
        <a:lstStyle/>
        <a:p>
          <a:endParaRPr lang="pt-BR"/>
        </a:p>
      </dgm:t>
    </dgm:pt>
    <dgm:pt modelId="{142CEE3C-71DB-435D-97D3-0C88E9A28A01}">
      <dgm:prSet phldrT="[Texto]"/>
      <dgm:spPr/>
      <dgm:t>
        <a:bodyPr/>
        <a:lstStyle/>
        <a:p>
          <a:r>
            <a:rPr lang="pt-BR" dirty="0" err="1"/>
            <a:t>Mindfulness</a:t>
          </a:r>
          <a:endParaRPr lang="pt-BR" dirty="0"/>
        </a:p>
      </dgm:t>
    </dgm:pt>
    <dgm:pt modelId="{88EB1656-6BE9-410E-8D86-514FDB0BA935}" type="parTrans" cxnId="{49E2B9A5-3679-403F-970A-D863D99FB769}">
      <dgm:prSet/>
      <dgm:spPr/>
      <dgm:t>
        <a:bodyPr/>
        <a:lstStyle/>
        <a:p>
          <a:endParaRPr lang="pt-BR"/>
        </a:p>
      </dgm:t>
    </dgm:pt>
    <dgm:pt modelId="{0A914A6C-71E9-43FA-B844-9999A9A406AD}" type="sibTrans" cxnId="{49E2B9A5-3679-403F-970A-D863D99FB769}">
      <dgm:prSet/>
      <dgm:spPr/>
      <dgm:t>
        <a:bodyPr/>
        <a:lstStyle/>
        <a:p>
          <a:endParaRPr lang="pt-BR"/>
        </a:p>
      </dgm:t>
    </dgm:pt>
    <dgm:pt modelId="{F1196C98-B2DA-404E-A0A6-04192FC2634D}">
      <dgm:prSet phldrT="[Texto]"/>
      <dgm:spPr/>
      <dgm:t>
        <a:bodyPr/>
        <a:lstStyle/>
        <a:p>
          <a:r>
            <a:rPr lang="pt-BR" dirty="0"/>
            <a:t>Atividades físicas	</a:t>
          </a:r>
        </a:p>
      </dgm:t>
    </dgm:pt>
    <dgm:pt modelId="{5BA49B08-6370-4EE9-8C3B-C0D73B011AA6}" type="parTrans" cxnId="{7E597FEC-9E9B-4EDC-9EE5-E08E17E1ABC0}">
      <dgm:prSet/>
      <dgm:spPr/>
      <dgm:t>
        <a:bodyPr/>
        <a:lstStyle/>
        <a:p>
          <a:endParaRPr lang="pt-BR"/>
        </a:p>
      </dgm:t>
    </dgm:pt>
    <dgm:pt modelId="{06E006F4-F11A-472C-8085-1AD5FF247470}" type="sibTrans" cxnId="{7E597FEC-9E9B-4EDC-9EE5-E08E17E1ABC0}">
      <dgm:prSet/>
      <dgm:spPr/>
      <dgm:t>
        <a:bodyPr/>
        <a:lstStyle/>
        <a:p>
          <a:endParaRPr lang="pt-BR"/>
        </a:p>
      </dgm:t>
    </dgm:pt>
    <dgm:pt modelId="{E8CFE216-9553-464C-BBDC-F187EC39F9DF}">
      <dgm:prSet phldrT="[Texto]"/>
      <dgm:spPr/>
      <dgm:t>
        <a:bodyPr/>
        <a:lstStyle/>
        <a:p>
          <a:r>
            <a:rPr lang="pt-BR" dirty="0"/>
            <a:t>Divisão de tarefas</a:t>
          </a:r>
        </a:p>
      </dgm:t>
    </dgm:pt>
    <dgm:pt modelId="{45003199-3BD1-4329-BE14-9E9067E84CAF}" type="parTrans" cxnId="{91E5BF59-5E43-45AA-AA7C-0C7569426877}">
      <dgm:prSet/>
      <dgm:spPr/>
      <dgm:t>
        <a:bodyPr/>
        <a:lstStyle/>
        <a:p>
          <a:endParaRPr lang="pt-BR"/>
        </a:p>
      </dgm:t>
    </dgm:pt>
    <dgm:pt modelId="{4C784BCC-324A-4A3C-8198-F534F528473F}" type="sibTrans" cxnId="{91E5BF59-5E43-45AA-AA7C-0C7569426877}">
      <dgm:prSet/>
      <dgm:spPr/>
      <dgm:t>
        <a:bodyPr/>
        <a:lstStyle/>
        <a:p>
          <a:endParaRPr lang="pt-BR"/>
        </a:p>
      </dgm:t>
    </dgm:pt>
    <dgm:pt modelId="{5BEAC672-36A1-4F02-94D8-7D88179DA78D}" type="pres">
      <dgm:prSet presAssocID="{1A89165A-2547-4412-ABF0-98A5A024CBAA}" presName="diagram" presStyleCnt="0">
        <dgm:presLayoutVars>
          <dgm:dir/>
          <dgm:resizeHandles val="exact"/>
        </dgm:presLayoutVars>
      </dgm:prSet>
      <dgm:spPr/>
    </dgm:pt>
    <dgm:pt modelId="{89894661-05D5-445E-9D0C-689ACA46488D}" type="pres">
      <dgm:prSet presAssocID="{797040F1-C788-4C31-A9EB-A71290A53F62}" presName="node" presStyleLbl="node1" presStyleIdx="0" presStyleCnt="6">
        <dgm:presLayoutVars>
          <dgm:bulletEnabled val="1"/>
        </dgm:presLayoutVars>
      </dgm:prSet>
      <dgm:spPr/>
    </dgm:pt>
    <dgm:pt modelId="{03345137-41C1-492D-AA2E-35D98B863415}" type="pres">
      <dgm:prSet presAssocID="{9EE1AEB5-603C-4281-8A25-02820DCDB5AF}" presName="sibTrans" presStyleCnt="0"/>
      <dgm:spPr/>
    </dgm:pt>
    <dgm:pt modelId="{F4A54FA5-BEBA-497E-8DB2-82626CA52CBC}" type="pres">
      <dgm:prSet presAssocID="{F35713A2-A6E2-46AB-82B2-065815021982}" presName="node" presStyleLbl="node1" presStyleIdx="1" presStyleCnt="6">
        <dgm:presLayoutVars>
          <dgm:bulletEnabled val="1"/>
        </dgm:presLayoutVars>
      </dgm:prSet>
      <dgm:spPr/>
    </dgm:pt>
    <dgm:pt modelId="{633E493A-E619-4F20-96B5-FD48BFBE2468}" type="pres">
      <dgm:prSet presAssocID="{40AF927B-C8FD-4958-BBC3-4AB3BC39EF3B}" presName="sibTrans" presStyleCnt="0"/>
      <dgm:spPr/>
    </dgm:pt>
    <dgm:pt modelId="{3905F9D2-F4BA-446F-97C7-247FFADEB1D4}" type="pres">
      <dgm:prSet presAssocID="{745EC593-0FB5-463B-A2A0-B1211AF3289D}" presName="node" presStyleLbl="node1" presStyleIdx="2" presStyleCnt="6">
        <dgm:presLayoutVars>
          <dgm:bulletEnabled val="1"/>
        </dgm:presLayoutVars>
      </dgm:prSet>
      <dgm:spPr/>
    </dgm:pt>
    <dgm:pt modelId="{50ED033E-5513-4195-8668-A4AC1A4B18E2}" type="pres">
      <dgm:prSet presAssocID="{AF6E60DB-FB86-4339-B558-AEBF50893516}" presName="sibTrans" presStyleCnt="0"/>
      <dgm:spPr/>
    </dgm:pt>
    <dgm:pt modelId="{39E99F77-CC4E-4548-A253-DCF181D51F52}" type="pres">
      <dgm:prSet presAssocID="{142CEE3C-71DB-435D-97D3-0C88E9A28A01}" presName="node" presStyleLbl="node1" presStyleIdx="3" presStyleCnt="6">
        <dgm:presLayoutVars>
          <dgm:bulletEnabled val="1"/>
        </dgm:presLayoutVars>
      </dgm:prSet>
      <dgm:spPr/>
    </dgm:pt>
    <dgm:pt modelId="{D25203E5-BB0A-4D61-971E-DA723FDD71D7}" type="pres">
      <dgm:prSet presAssocID="{0A914A6C-71E9-43FA-B844-9999A9A406AD}" presName="sibTrans" presStyleCnt="0"/>
      <dgm:spPr/>
    </dgm:pt>
    <dgm:pt modelId="{4FAF165B-3614-4297-ACEA-3BE329395706}" type="pres">
      <dgm:prSet presAssocID="{E8CFE216-9553-464C-BBDC-F187EC39F9DF}" presName="node" presStyleLbl="node1" presStyleIdx="4" presStyleCnt="6">
        <dgm:presLayoutVars>
          <dgm:bulletEnabled val="1"/>
        </dgm:presLayoutVars>
      </dgm:prSet>
      <dgm:spPr/>
    </dgm:pt>
    <dgm:pt modelId="{98C56511-CEA6-4797-BE70-82729BB797C1}" type="pres">
      <dgm:prSet presAssocID="{4C784BCC-324A-4A3C-8198-F534F528473F}" presName="sibTrans" presStyleCnt="0"/>
      <dgm:spPr/>
    </dgm:pt>
    <dgm:pt modelId="{F102A630-E4BE-4058-8568-6D048EF826FF}" type="pres">
      <dgm:prSet presAssocID="{F1196C98-B2DA-404E-A0A6-04192FC2634D}" presName="node" presStyleLbl="node1" presStyleIdx="5" presStyleCnt="6">
        <dgm:presLayoutVars>
          <dgm:bulletEnabled val="1"/>
        </dgm:presLayoutVars>
      </dgm:prSet>
      <dgm:spPr/>
    </dgm:pt>
  </dgm:ptLst>
  <dgm:cxnLst>
    <dgm:cxn modelId="{F54A1D0A-1EC2-4909-A042-468EEEF1D7D0}" srcId="{1A89165A-2547-4412-ABF0-98A5A024CBAA}" destId="{F35713A2-A6E2-46AB-82B2-065815021982}" srcOrd="1" destOrd="0" parTransId="{491D61DF-4CCC-4C58-A7CC-6687D0815D30}" sibTransId="{40AF927B-C8FD-4958-BBC3-4AB3BC39EF3B}"/>
    <dgm:cxn modelId="{89FC3543-B675-4BAB-B6D4-B1470F0EE2C3}" type="presOf" srcId="{F35713A2-A6E2-46AB-82B2-065815021982}" destId="{F4A54FA5-BEBA-497E-8DB2-82626CA52CBC}" srcOrd="0" destOrd="0" presId="urn:microsoft.com/office/officeart/2005/8/layout/default"/>
    <dgm:cxn modelId="{E00C7570-191B-47A4-8B0A-BEF881D61089}" type="presOf" srcId="{1A89165A-2547-4412-ABF0-98A5A024CBAA}" destId="{5BEAC672-36A1-4F02-94D8-7D88179DA78D}" srcOrd="0" destOrd="0" presId="urn:microsoft.com/office/officeart/2005/8/layout/default"/>
    <dgm:cxn modelId="{11628352-F9FC-4436-A99C-B9D9C280EA5A}" type="presOf" srcId="{797040F1-C788-4C31-A9EB-A71290A53F62}" destId="{89894661-05D5-445E-9D0C-689ACA46488D}" srcOrd="0" destOrd="0" presId="urn:microsoft.com/office/officeart/2005/8/layout/default"/>
    <dgm:cxn modelId="{91E5BF59-5E43-45AA-AA7C-0C7569426877}" srcId="{1A89165A-2547-4412-ABF0-98A5A024CBAA}" destId="{E8CFE216-9553-464C-BBDC-F187EC39F9DF}" srcOrd="4" destOrd="0" parTransId="{45003199-3BD1-4329-BE14-9E9067E84CAF}" sibTransId="{4C784BCC-324A-4A3C-8198-F534F528473F}"/>
    <dgm:cxn modelId="{5344E459-08A3-4984-8F5B-0B8C08317E67}" srcId="{1A89165A-2547-4412-ABF0-98A5A024CBAA}" destId="{745EC593-0FB5-463B-A2A0-B1211AF3289D}" srcOrd="2" destOrd="0" parTransId="{6F19FB90-7E60-4F0C-8BC4-5D6A97AB435E}" sibTransId="{AF6E60DB-FB86-4339-B558-AEBF50893516}"/>
    <dgm:cxn modelId="{EA5DAB5A-3AAA-4374-8449-EBCE9D7DFBE4}" type="presOf" srcId="{F1196C98-B2DA-404E-A0A6-04192FC2634D}" destId="{F102A630-E4BE-4058-8568-6D048EF826FF}" srcOrd="0" destOrd="0" presId="urn:microsoft.com/office/officeart/2005/8/layout/default"/>
    <dgm:cxn modelId="{81419083-925B-4561-99BF-8AC3C504F587}" srcId="{1A89165A-2547-4412-ABF0-98A5A024CBAA}" destId="{797040F1-C788-4C31-A9EB-A71290A53F62}" srcOrd="0" destOrd="0" parTransId="{4D62D40B-8F7F-41FD-9B5A-A9876B387607}" sibTransId="{9EE1AEB5-603C-4281-8A25-02820DCDB5AF}"/>
    <dgm:cxn modelId="{49E2B9A5-3679-403F-970A-D863D99FB769}" srcId="{1A89165A-2547-4412-ABF0-98A5A024CBAA}" destId="{142CEE3C-71DB-435D-97D3-0C88E9A28A01}" srcOrd="3" destOrd="0" parTransId="{88EB1656-6BE9-410E-8D86-514FDB0BA935}" sibTransId="{0A914A6C-71E9-43FA-B844-9999A9A406AD}"/>
    <dgm:cxn modelId="{6708B6B9-C998-43F1-B016-69A75686049C}" type="presOf" srcId="{745EC593-0FB5-463B-A2A0-B1211AF3289D}" destId="{3905F9D2-F4BA-446F-97C7-247FFADEB1D4}" srcOrd="0" destOrd="0" presId="urn:microsoft.com/office/officeart/2005/8/layout/default"/>
    <dgm:cxn modelId="{009E16BA-8DEA-401E-B6EF-0337971F276F}" type="presOf" srcId="{E8CFE216-9553-464C-BBDC-F187EC39F9DF}" destId="{4FAF165B-3614-4297-ACEA-3BE329395706}" srcOrd="0" destOrd="0" presId="urn:microsoft.com/office/officeart/2005/8/layout/default"/>
    <dgm:cxn modelId="{7E597FEC-9E9B-4EDC-9EE5-E08E17E1ABC0}" srcId="{1A89165A-2547-4412-ABF0-98A5A024CBAA}" destId="{F1196C98-B2DA-404E-A0A6-04192FC2634D}" srcOrd="5" destOrd="0" parTransId="{5BA49B08-6370-4EE9-8C3B-C0D73B011AA6}" sibTransId="{06E006F4-F11A-472C-8085-1AD5FF247470}"/>
    <dgm:cxn modelId="{78F98AF0-3C3B-4B78-9F75-791D147057A5}" type="presOf" srcId="{142CEE3C-71DB-435D-97D3-0C88E9A28A01}" destId="{39E99F77-CC4E-4548-A253-DCF181D51F52}" srcOrd="0" destOrd="0" presId="urn:microsoft.com/office/officeart/2005/8/layout/default"/>
    <dgm:cxn modelId="{823A7FF5-7ECA-450F-A8A4-EFA13DA10FBB}" type="presParOf" srcId="{5BEAC672-36A1-4F02-94D8-7D88179DA78D}" destId="{89894661-05D5-445E-9D0C-689ACA46488D}" srcOrd="0" destOrd="0" presId="urn:microsoft.com/office/officeart/2005/8/layout/default"/>
    <dgm:cxn modelId="{9E6F6A71-D192-4976-BAE7-C81B4EEE5094}" type="presParOf" srcId="{5BEAC672-36A1-4F02-94D8-7D88179DA78D}" destId="{03345137-41C1-492D-AA2E-35D98B863415}" srcOrd="1" destOrd="0" presId="urn:microsoft.com/office/officeart/2005/8/layout/default"/>
    <dgm:cxn modelId="{557A53BD-AFB1-4105-A2D8-DB69496031F9}" type="presParOf" srcId="{5BEAC672-36A1-4F02-94D8-7D88179DA78D}" destId="{F4A54FA5-BEBA-497E-8DB2-82626CA52CBC}" srcOrd="2" destOrd="0" presId="urn:microsoft.com/office/officeart/2005/8/layout/default"/>
    <dgm:cxn modelId="{A28B1165-B049-4AF1-9D21-DD24801AA57F}" type="presParOf" srcId="{5BEAC672-36A1-4F02-94D8-7D88179DA78D}" destId="{633E493A-E619-4F20-96B5-FD48BFBE2468}" srcOrd="3" destOrd="0" presId="urn:microsoft.com/office/officeart/2005/8/layout/default"/>
    <dgm:cxn modelId="{0369B2E9-5221-460A-97B0-84C56E54B64E}" type="presParOf" srcId="{5BEAC672-36A1-4F02-94D8-7D88179DA78D}" destId="{3905F9D2-F4BA-446F-97C7-247FFADEB1D4}" srcOrd="4" destOrd="0" presId="urn:microsoft.com/office/officeart/2005/8/layout/default"/>
    <dgm:cxn modelId="{112A3695-FD81-45A7-98A2-9702FE5042C2}" type="presParOf" srcId="{5BEAC672-36A1-4F02-94D8-7D88179DA78D}" destId="{50ED033E-5513-4195-8668-A4AC1A4B18E2}" srcOrd="5" destOrd="0" presId="urn:microsoft.com/office/officeart/2005/8/layout/default"/>
    <dgm:cxn modelId="{F868980E-470A-4F59-8F9D-66D9E8A6CD2F}" type="presParOf" srcId="{5BEAC672-36A1-4F02-94D8-7D88179DA78D}" destId="{39E99F77-CC4E-4548-A253-DCF181D51F52}" srcOrd="6" destOrd="0" presId="urn:microsoft.com/office/officeart/2005/8/layout/default"/>
    <dgm:cxn modelId="{E5DD4951-D093-4C90-8947-2D9006DA5E48}" type="presParOf" srcId="{5BEAC672-36A1-4F02-94D8-7D88179DA78D}" destId="{D25203E5-BB0A-4D61-971E-DA723FDD71D7}" srcOrd="7" destOrd="0" presId="urn:microsoft.com/office/officeart/2005/8/layout/default"/>
    <dgm:cxn modelId="{0DACC73B-2D46-4F0E-A789-38F9F8CC141B}" type="presParOf" srcId="{5BEAC672-36A1-4F02-94D8-7D88179DA78D}" destId="{4FAF165B-3614-4297-ACEA-3BE329395706}" srcOrd="8" destOrd="0" presId="urn:microsoft.com/office/officeart/2005/8/layout/default"/>
    <dgm:cxn modelId="{21946E4B-990F-4A9F-87AE-45386B54320D}" type="presParOf" srcId="{5BEAC672-36A1-4F02-94D8-7D88179DA78D}" destId="{98C56511-CEA6-4797-BE70-82729BB797C1}" srcOrd="9" destOrd="0" presId="urn:microsoft.com/office/officeart/2005/8/layout/default"/>
    <dgm:cxn modelId="{DC8934DB-5432-4F6A-88AC-F082FE4126E5}" type="presParOf" srcId="{5BEAC672-36A1-4F02-94D8-7D88179DA78D}" destId="{F102A630-E4BE-4058-8568-6D048EF826FF}" srcOrd="10" destOrd="0" presId="urn:microsoft.com/office/officeart/2005/8/layout/defaul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1159D6A5-4413-4A64-96D5-510DF0DC8DCD}" type="doc">
      <dgm:prSet loTypeId="urn:microsoft.com/office/officeart/2005/8/layout/radial3" loCatId="relationship" qsTypeId="urn:microsoft.com/office/officeart/2005/8/quickstyle/3d4" qsCatId="3D" csTypeId="urn:microsoft.com/office/officeart/2005/8/colors/colorful3" csCatId="colorful" phldr="1"/>
      <dgm:spPr/>
      <dgm:t>
        <a:bodyPr/>
        <a:lstStyle/>
        <a:p>
          <a:endParaRPr lang="pt-BR"/>
        </a:p>
      </dgm:t>
    </dgm:pt>
    <dgm:pt modelId="{4AB12EFD-BD0B-4ECB-AA19-AD3C1A46ADB9}" type="pres">
      <dgm:prSet presAssocID="{1159D6A5-4413-4A64-96D5-510DF0DC8DCD}" presName="composite" presStyleCnt="0">
        <dgm:presLayoutVars>
          <dgm:chMax val="1"/>
          <dgm:dir/>
          <dgm:resizeHandles val="exact"/>
        </dgm:presLayoutVars>
      </dgm:prSet>
      <dgm:spPr/>
    </dgm:pt>
    <dgm:pt modelId="{27DC20A0-A37C-4512-ADC2-A1FAA66BEBD8}" type="pres">
      <dgm:prSet presAssocID="{1159D6A5-4413-4A64-96D5-510DF0DC8DCD}" presName="radial" presStyleCnt="0">
        <dgm:presLayoutVars>
          <dgm:animLvl val="ctr"/>
        </dgm:presLayoutVars>
      </dgm:prSet>
      <dgm:spPr/>
    </dgm:pt>
  </dgm:ptLst>
  <dgm:cxnLst>
    <dgm:cxn modelId="{D2F754F9-5634-4F16-AD0F-A572497F4173}" type="presOf" srcId="{1159D6A5-4413-4A64-96D5-510DF0DC8DCD}" destId="{4AB12EFD-BD0B-4ECB-AA19-AD3C1A46ADB9}" srcOrd="0" destOrd="0" presId="urn:microsoft.com/office/officeart/2005/8/layout/radial3"/>
    <dgm:cxn modelId="{C19F0B0E-257F-4D9B-ACC1-3B2A3EB7FFDC}" type="presParOf" srcId="{4AB12EFD-BD0B-4ECB-AA19-AD3C1A46ADB9}" destId="{27DC20A0-A37C-4512-ADC2-A1FAA66BEBD8}" srcOrd="0" destOrd="0" presId="urn:microsoft.com/office/officeart/2005/8/layout/radial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1159D6A5-4413-4A64-96D5-510DF0DC8DCD}" type="doc">
      <dgm:prSet loTypeId="urn:microsoft.com/office/officeart/2005/8/layout/radial3" loCatId="relationship" qsTypeId="urn:microsoft.com/office/officeart/2005/8/quickstyle/3d4" qsCatId="3D" csTypeId="urn:microsoft.com/office/officeart/2005/8/colors/colorful3" csCatId="colorful" phldr="1"/>
      <dgm:spPr/>
      <dgm:t>
        <a:bodyPr/>
        <a:lstStyle/>
        <a:p>
          <a:endParaRPr lang="pt-BR"/>
        </a:p>
      </dgm:t>
    </dgm:pt>
    <dgm:pt modelId="{4AB12EFD-BD0B-4ECB-AA19-AD3C1A46ADB9}" type="pres">
      <dgm:prSet presAssocID="{1159D6A5-4413-4A64-96D5-510DF0DC8DCD}" presName="composite" presStyleCnt="0">
        <dgm:presLayoutVars>
          <dgm:chMax val="1"/>
          <dgm:dir/>
          <dgm:resizeHandles val="exact"/>
        </dgm:presLayoutVars>
      </dgm:prSet>
      <dgm:spPr/>
    </dgm:pt>
    <dgm:pt modelId="{27DC20A0-A37C-4512-ADC2-A1FAA66BEBD8}" type="pres">
      <dgm:prSet presAssocID="{1159D6A5-4413-4A64-96D5-510DF0DC8DCD}" presName="radial" presStyleCnt="0">
        <dgm:presLayoutVars>
          <dgm:animLvl val="ctr"/>
        </dgm:presLayoutVars>
      </dgm:prSet>
      <dgm:spPr/>
    </dgm:pt>
  </dgm:ptLst>
  <dgm:cxnLst>
    <dgm:cxn modelId="{D2F754F9-5634-4F16-AD0F-A572497F4173}" type="presOf" srcId="{1159D6A5-4413-4A64-96D5-510DF0DC8DCD}" destId="{4AB12EFD-BD0B-4ECB-AA19-AD3C1A46ADB9}" srcOrd="0" destOrd="0" presId="urn:microsoft.com/office/officeart/2005/8/layout/radial3"/>
    <dgm:cxn modelId="{C19F0B0E-257F-4D9B-ACC1-3B2A3EB7FFDC}" type="presParOf" srcId="{4AB12EFD-BD0B-4ECB-AA19-AD3C1A46ADB9}" destId="{27DC20A0-A37C-4512-ADC2-A1FAA66BEBD8}" srcOrd="0" destOrd="0" presId="urn:microsoft.com/office/officeart/2005/8/layout/radial3"/>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1159D6A5-4413-4A64-96D5-510DF0DC8DCD}" type="doc">
      <dgm:prSet loTypeId="urn:microsoft.com/office/officeart/2005/8/layout/radial3" loCatId="relationship" qsTypeId="urn:microsoft.com/office/officeart/2005/8/quickstyle/3d4" qsCatId="3D" csTypeId="urn:microsoft.com/office/officeart/2005/8/colors/colorful3" csCatId="colorful" phldr="1"/>
      <dgm:spPr/>
      <dgm:t>
        <a:bodyPr/>
        <a:lstStyle/>
        <a:p>
          <a:endParaRPr lang="pt-BR"/>
        </a:p>
      </dgm:t>
    </dgm:pt>
    <dgm:pt modelId="{4AB12EFD-BD0B-4ECB-AA19-AD3C1A46ADB9}" type="pres">
      <dgm:prSet presAssocID="{1159D6A5-4413-4A64-96D5-510DF0DC8DCD}" presName="composite" presStyleCnt="0">
        <dgm:presLayoutVars>
          <dgm:chMax val="1"/>
          <dgm:dir/>
          <dgm:resizeHandles val="exact"/>
        </dgm:presLayoutVars>
      </dgm:prSet>
      <dgm:spPr/>
    </dgm:pt>
    <dgm:pt modelId="{27DC20A0-A37C-4512-ADC2-A1FAA66BEBD8}" type="pres">
      <dgm:prSet presAssocID="{1159D6A5-4413-4A64-96D5-510DF0DC8DCD}" presName="radial" presStyleCnt="0">
        <dgm:presLayoutVars>
          <dgm:animLvl val="ctr"/>
        </dgm:presLayoutVars>
      </dgm:prSet>
      <dgm:spPr/>
    </dgm:pt>
  </dgm:ptLst>
  <dgm:cxnLst>
    <dgm:cxn modelId="{D2F754F9-5634-4F16-AD0F-A572497F4173}" type="presOf" srcId="{1159D6A5-4413-4A64-96D5-510DF0DC8DCD}" destId="{4AB12EFD-BD0B-4ECB-AA19-AD3C1A46ADB9}" srcOrd="0" destOrd="0" presId="urn:microsoft.com/office/officeart/2005/8/layout/radial3"/>
    <dgm:cxn modelId="{C19F0B0E-257F-4D9B-ACC1-3B2A3EB7FFDC}" type="presParOf" srcId="{4AB12EFD-BD0B-4ECB-AA19-AD3C1A46ADB9}" destId="{27DC20A0-A37C-4512-ADC2-A1FAA66BEBD8}" srcOrd="0" destOrd="0" presId="urn:microsoft.com/office/officeart/2005/8/layout/radial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1159D6A5-4413-4A64-96D5-510DF0DC8DCD}" type="doc">
      <dgm:prSet loTypeId="urn:microsoft.com/office/officeart/2005/8/layout/radial3" loCatId="relationship" qsTypeId="urn:microsoft.com/office/officeart/2005/8/quickstyle/3d4" qsCatId="3D" csTypeId="urn:microsoft.com/office/officeart/2005/8/colors/colorful3" csCatId="colorful" phldr="1"/>
      <dgm:spPr/>
      <dgm:t>
        <a:bodyPr/>
        <a:lstStyle/>
        <a:p>
          <a:endParaRPr lang="pt-BR"/>
        </a:p>
      </dgm:t>
    </dgm:pt>
    <dgm:pt modelId="{4AB12EFD-BD0B-4ECB-AA19-AD3C1A46ADB9}" type="pres">
      <dgm:prSet presAssocID="{1159D6A5-4413-4A64-96D5-510DF0DC8DCD}" presName="composite" presStyleCnt="0">
        <dgm:presLayoutVars>
          <dgm:chMax val="1"/>
          <dgm:dir/>
          <dgm:resizeHandles val="exact"/>
        </dgm:presLayoutVars>
      </dgm:prSet>
      <dgm:spPr/>
    </dgm:pt>
    <dgm:pt modelId="{27DC20A0-A37C-4512-ADC2-A1FAA66BEBD8}" type="pres">
      <dgm:prSet presAssocID="{1159D6A5-4413-4A64-96D5-510DF0DC8DCD}" presName="radial" presStyleCnt="0">
        <dgm:presLayoutVars>
          <dgm:animLvl val="ctr"/>
        </dgm:presLayoutVars>
      </dgm:prSet>
      <dgm:spPr/>
    </dgm:pt>
  </dgm:ptLst>
  <dgm:cxnLst>
    <dgm:cxn modelId="{D2F754F9-5634-4F16-AD0F-A572497F4173}" type="presOf" srcId="{1159D6A5-4413-4A64-96D5-510DF0DC8DCD}" destId="{4AB12EFD-BD0B-4ECB-AA19-AD3C1A46ADB9}" srcOrd="0" destOrd="0" presId="urn:microsoft.com/office/officeart/2005/8/layout/radial3"/>
    <dgm:cxn modelId="{C19F0B0E-257F-4D9B-ACC1-3B2A3EB7FFDC}" type="presParOf" srcId="{4AB12EFD-BD0B-4ECB-AA19-AD3C1A46ADB9}" destId="{27DC20A0-A37C-4512-ADC2-A1FAA66BEBD8}" srcOrd="0" destOrd="0" presId="urn:microsoft.com/office/officeart/2005/8/layout/radial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159D6A5-4413-4A64-96D5-510DF0DC8DCD}" type="doc">
      <dgm:prSet loTypeId="urn:microsoft.com/office/officeart/2005/8/layout/radial3" loCatId="relationship" qsTypeId="urn:microsoft.com/office/officeart/2005/8/quickstyle/3d4" qsCatId="3D" csTypeId="urn:microsoft.com/office/officeart/2005/8/colors/colorful3" csCatId="colorful" phldr="1"/>
      <dgm:spPr/>
      <dgm:t>
        <a:bodyPr/>
        <a:lstStyle/>
        <a:p>
          <a:endParaRPr lang="pt-BR"/>
        </a:p>
      </dgm:t>
    </dgm:pt>
    <dgm:pt modelId="{4AB12EFD-BD0B-4ECB-AA19-AD3C1A46ADB9}" type="pres">
      <dgm:prSet presAssocID="{1159D6A5-4413-4A64-96D5-510DF0DC8DCD}" presName="composite" presStyleCnt="0">
        <dgm:presLayoutVars>
          <dgm:chMax val="1"/>
          <dgm:dir/>
          <dgm:resizeHandles val="exact"/>
        </dgm:presLayoutVars>
      </dgm:prSet>
      <dgm:spPr/>
    </dgm:pt>
    <dgm:pt modelId="{27DC20A0-A37C-4512-ADC2-A1FAA66BEBD8}" type="pres">
      <dgm:prSet presAssocID="{1159D6A5-4413-4A64-96D5-510DF0DC8DCD}" presName="radial" presStyleCnt="0">
        <dgm:presLayoutVars>
          <dgm:animLvl val="ctr"/>
        </dgm:presLayoutVars>
      </dgm:prSet>
      <dgm:spPr/>
    </dgm:pt>
  </dgm:ptLst>
  <dgm:cxnLst>
    <dgm:cxn modelId="{D2F754F9-5634-4F16-AD0F-A572497F4173}" type="presOf" srcId="{1159D6A5-4413-4A64-96D5-510DF0DC8DCD}" destId="{4AB12EFD-BD0B-4ECB-AA19-AD3C1A46ADB9}" srcOrd="0" destOrd="0" presId="urn:microsoft.com/office/officeart/2005/8/layout/radial3"/>
    <dgm:cxn modelId="{C19F0B0E-257F-4D9B-ACC1-3B2A3EB7FFDC}" type="presParOf" srcId="{4AB12EFD-BD0B-4ECB-AA19-AD3C1A46ADB9}" destId="{27DC20A0-A37C-4512-ADC2-A1FAA66BEBD8}" srcOrd="0" destOrd="0" presId="urn:microsoft.com/office/officeart/2005/8/layout/radial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159D6A5-4413-4A64-96D5-510DF0DC8DCD}" type="doc">
      <dgm:prSet loTypeId="urn:microsoft.com/office/officeart/2005/8/layout/radial3" loCatId="relationship" qsTypeId="urn:microsoft.com/office/officeart/2005/8/quickstyle/3d4" qsCatId="3D" csTypeId="urn:microsoft.com/office/officeart/2005/8/colors/colorful3" csCatId="colorful" phldr="1"/>
      <dgm:spPr/>
      <dgm:t>
        <a:bodyPr/>
        <a:lstStyle/>
        <a:p>
          <a:endParaRPr lang="pt-BR"/>
        </a:p>
      </dgm:t>
    </dgm:pt>
    <dgm:pt modelId="{4AB12EFD-BD0B-4ECB-AA19-AD3C1A46ADB9}" type="pres">
      <dgm:prSet presAssocID="{1159D6A5-4413-4A64-96D5-510DF0DC8DCD}" presName="composite" presStyleCnt="0">
        <dgm:presLayoutVars>
          <dgm:chMax val="1"/>
          <dgm:dir/>
          <dgm:resizeHandles val="exact"/>
        </dgm:presLayoutVars>
      </dgm:prSet>
      <dgm:spPr/>
    </dgm:pt>
    <dgm:pt modelId="{27DC20A0-A37C-4512-ADC2-A1FAA66BEBD8}" type="pres">
      <dgm:prSet presAssocID="{1159D6A5-4413-4A64-96D5-510DF0DC8DCD}" presName="radial" presStyleCnt="0">
        <dgm:presLayoutVars>
          <dgm:animLvl val="ctr"/>
        </dgm:presLayoutVars>
      </dgm:prSet>
      <dgm:spPr/>
    </dgm:pt>
  </dgm:ptLst>
  <dgm:cxnLst>
    <dgm:cxn modelId="{D2F754F9-5634-4F16-AD0F-A572497F4173}" type="presOf" srcId="{1159D6A5-4413-4A64-96D5-510DF0DC8DCD}" destId="{4AB12EFD-BD0B-4ECB-AA19-AD3C1A46ADB9}" srcOrd="0" destOrd="0" presId="urn:microsoft.com/office/officeart/2005/8/layout/radial3"/>
    <dgm:cxn modelId="{C19F0B0E-257F-4D9B-ACC1-3B2A3EB7FFDC}" type="presParOf" srcId="{4AB12EFD-BD0B-4ECB-AA19-AD3C1A46ADB9}" destId="{27DC20A0-A37C-4512-ADC2-A1FAA66BEBD8}" srcOrd="0" destOrd="0" presId="urn:microsoft.com/office/officeart/2005/8/layout/radial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159D6A5-4413-4A64-96D5-510DF0DC8DCD}" type="doc">
      <dgm:prSet loTypeId="urn:microsoft.com/office/officeart/2005/8/layout/radial3" loCatId="relationship" qsTypeId="urn:microsoft.com/office/officeart/2005/8/quickstyle/3d4" qsCatId="3D" csTypeId="urn:microsoft.com/office/officeart/2005/8/colors/colorful3" csCatId="colorful" phldr="1"/>
      <dgm:spPr/>
      <dgm:t>
        <a:bodyPr/>
        <a:lstStyle/>
        <a:p>
          <a:endParaRPr lang="pt-BR"/>
        </a:p>
      </dgm:t>
    </dgm:pt>
    <dgm:pt modelId="{4AB12EFD-BD0B-4ECB-AA19-AD3C1A46ADB9}" type="pres">
      <dgm:prSet presAssocID="{1159D6A5-4413-4A64-96D5-510DF0DC8DCD}" presName="composite" presStyleCnt="0">
        <dgm:presLayoutVars>
          <dgm:chMax val="1"/>
          <dgm:dir/>
          <dgm:resizeHandles val="exact"/>
        </dgm:presLayoutVars>
      </dgm:prSet>
      <dgm:spPr/>
    </dgm:pt>
    <dgm:pt modelId="{27DC20A0-A37C-4512-ADC2-A1FAA66BEBD8}" type="pres">
      <dgm:prSet presAssocID="{1159D6A5-4413-4A64-96D5-510DF0DC8DCD}" presName="radial" presStyleCnt="0">
        <dgm:presLayoutVars>
          <dgm:animLvl val="ctr"/>
        </dgm:presLayoutVars>
      </dgm:prSet>
      <dgm:spPr/>
    </dgm:pt>
  </dgm:ptLst>
  <dgm:cxnLst>
    <dgm:cxn modelId="{D2F754F9-5634-4F16-AD0F-A572497F4173}" type="presOf" srcId="{1159D6A5-4413-4A64-96D5-510DF0DC8DCD}" destId="{4AB12EFD-BD0B-4ECB-AA19-AD3C1A46ADB9}" srcOrd="0" destOrd="0" presId="urn:microsoft.com/office/officeart/2005/8/layout/radial3"/>
    <dgm:cxn modelId="{C19F0B0E-257F-4D9B-ACC1-3B2A3EB7FFDC}" type="presParOf" srcId="{4AB12EFD-BD0B-4ECB-AA19-AD3C1A46ADB9}" destId="{27DC20A0-A37C-4512-ADC2-A1FAA66BEBD8}" srcOrd="0" destOrd="0" presId="urn:microsoft.com/office/officeart/2005/8/layout/radial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159D6A5-4413-4A64-96D5-510DF0DC8DCD}" type="doc">
      <dgm:prSet loTypeId="urn:microsoft.com/office/officeart/2005/8/layout/radial3" loCatId="relationship" qsTypeId="urn:microsoft.com/office/officeart/2005/8/quickstyle/3d4" qsCatId="3D" csTypeId="urn:microsoft.com/office/officeart/2005/8/colors/colorful3" csCatId="colorful" phldr="1"/>
      <dgm:spPr/>
      <dgm:t>
        <a:bodyPr/>
        <a:lstStyle/>
        <a:p>
          <a:endParaRPr lang="pt-BR"/>
        </a:p>
      </dgm:t>
    </dgm:pt>
    <dgm:pt modelId="{4AB12EFD-BD0B-4ECB-AA19-AD3C1A46ADB9}" type="pres">
      <dgm:prSet presAssocID="{1159D6A5-4413-4A64-96D5-510DF0DC8DCD}" presName="composite" presStyleCnt="0">
        <dgm:presLayoutVars>
          <dgm:chMax val="1"/>
          <dgm:dir/>
          <dgm:resizeHandles val="exact"/>
        </dgm:presLayoutVars>
      </dgm:prSet>
      <dgm:spPr/>
    </dgm:pt>
    <dgm:pt modelId="{27DC20A0-A37C-4512-ADC2-A1FAA66BEBD8}" type="pres">
      <dgm:prSet presAssocID="{1159D6A5-4413-4A64-96D5-510DF0DC8DCD}" presName="radial" presStyleCnt="0">
        <dgm:presLayoutVars>
          <dgm:animLvl val="ctr"/>
        </dgm:presLayoutVars>
      </dgm:prSet>
      <dgm:spPr/>
    </dgm:pt>
  </dgm:ptLst>
  <dgm:cxnLst>
    <dgm:cxn modelId="{D2F754F9-5634-4F16-AD0F-A572497F4173}" type="presOf" srcId="{1159D6A5-4413-4A64-96D5-510DF0DC8DCD}" destId="{4AB12EFD-BD0B-4ECB-AA19-AD3C1A46ADB9}" srcOrd="0" destOrd="0" presId="urn:microsoft.com/office/officeart/2005/8/layout/radial3"/>
    <dgm:cxn modelId="{C19F0B0E-257F-4D9B-ACC1-3B2A3EB7FFDC}" type="presParOf" srcId="{4AB12EFD-BD0B-4ECB-AA19-AD3C1A46ADB9}" destId="{27DC20A0-A37C-4512-ADC2-A1FAA66BEBD8}" srcOrd="0" destOrd="0" presId="urn:microsoft.com/office/officeart/2005/8/layout/radial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159D6A5-4413-4A64-96D5-510DF0DC8DCD}" type="doc">
      <dgm:prSet loTypeId="urn:microsoft.com/office/officeart/2005/8/layout/radial3" loCatId="relationship" qsTypeId="urn:microsoft.com/office/officeart/2005/8/quickstyle/3d4" qsCatId="3D" csTypeId="urn:microsoft.com/office/officeart/2005/8/colors/colorful3" csCatId="colorful" phldr="1"/>
      <dgm:spPr/>
      <dgm:t>
        <a:bodyPr/>
        <a:lstStyle/>
        <a:p>
          <a:endParaRPr lang="pt-BR"/>
        </a:p>
      </dgm:t>
    </dgm:pt>
    <dgm:pt modelId="{4AB12EFD-BD0B-4ECB-AA19-AD3C1A46ADB9}" type="pres">
      <dgm:prSet presAssocID="{1159D6A5-4413-4A64-96D5-510DF0DC8DCD}" presName="composite" presStyleCnt="0">
        <dgm:presLayoutVars>
          <dgm:chMax val="1"/>
          <dgm:dir/>
          <dgm:resizeHandles val="exact"/>
        </dgm:presLayoutVars>
      </dgm:prSet>
      <dgm:spPr/>
    </dgm:pt>
    <dgm:pt modelId="{27DC20A0-A37C-4512-ADC2-A1FAA66BEBD8}" type="pres">
      <dgm:prSet presAssocID="{1159D6A5-4413-4A64-96D5-510DF0DC8DCD}" presName="radial" presStyleCnt="0">
        <dgm:presLayoutVars>
          <dgm:animLvl val="ctr"/>
        </dgm:presLayoutVars>
      </dgm:prSet>
      <dgm:spPr/>
    </dgm:pt>
  </dgm:ptLst>
  <dgm:cxnLst>
    <dgm:cxn modelId="{D2F754F9-5634-4F16-AD0F-A572497F4173}" type="presOf" srcId="{1159D6A5-4413-4A64-96D5-510DF0DC8DCD}" destId="{4AB12EFD-BD0B-4ECB-AA19-AD3C1A46ADB9}" srcOrd="0" destOrd="0" presId="urn:microsoft.com/office/officeart/2005/8/layout/radial3"/>
    <dgm:cxn modelId="{C19F0B0E-257F-4D9B-ACC1-3B2A3EB7FFDC}" type="presParOf" srcId="{4AB12EFD-BD0B-4ECB-AA19-AD3C1A46ADB9}" destId="{27DC20A0-A37C-4512-ADC2-A1FAA66BEBD8}" srcOrd="0" destOrd="0" presId="urn:microsoft.com/office/officeart/2005/8/layout/radial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159D6A5-4413-4A64-96D5-510DF0DC8DCD}" type="doc">
      <dgm:prSet loTypeId="urn:microsoft.com/office/officeart/2005/8/layout/radial3" loCatId="relationship" qsTypeId="urn:microsoft.com/office/officeart/2005/8/quickstyle/3d4" qsCatId="3D" csTypeId="urn:microsoft.com/office/officeart/2005/8/colors/colorful3" csCatId="colorful" phldr="1"/>
      <dgm:spPr/>
      <dgm:t>
        <a:bodyPr/>
        <a:lstStyle/>
        <a:p>
          <a:endParaRPr lang="pt-BR"/>
        </a:p>
      </dgm:t>
    </dgm:pt>
    <dgm:pt modelId="{4AB12EFD-BD0B-4ECB-AA19-AD3C1A46ADB9}" type="pres">
      <dgm:prSet presAssocID="{1159D6A5-4413-4A64-96D5-510DF0DC8DCD}" presName="composite" presStyleCnt="0">
        <dgm:presLayoutVars>
          <dgm:chMax val="1"/>
          <dgm:dir/>
          <dgm:resizeHandles val="exact"/>
        </dgm:presLayoutVars>
      </dgm:prSet>
      <dgm:spPr/>
    </dgm:pt>
    <dgm:pt modelId="{27DC20A0-A37C-4512-ADC2-A1FAA66BEBD8}" type="pres">
      <dgm:prSet presAssocID="{1159D6A5-4413-4A64-96D5-510DF0DC8DCD}" presName="radial" presStyleCnt="0">
        <dgm:presLayoutVars>
          <dgm:animLvl val="ctr"/>
        </dgm:presLayoutVars>
      </dgm:prSet>
      <dgm:spPr/>
    </dgm:pt>
  </dgm:ptLst>
  <dgm:cxnLst>
    <dgm:cxn modelId="{D2F754F9-5634-4F16-AD0F-A572497F4173}" type="presOf" srcId="{1159D6A5-4413-4A64-96D5-510DF0DC8DCD}" destId="{4AB12EFD-BD0B-4ECB-AA19-AD3C1A46ADB9}" srcOrd="0" destOrd="0" presId="urn:microsoft.com/office/officeart/2005/8/layout/radial3"/>
    <dgm:cxn modelId="{C19F0B0E-257F-4D9B-ACC1-3B2A3EB7FFDC}" type="presParOf" srcId="{4AB12EFD-BD0B-4ECB-AA19-AD3C1A46ADB9}" destId="{27DC20A0-A37C-4512-ADC2-A1FAA66BEBD8}" srcOrd="0" destOrd="0" presId="urn:microsoft.com/office/officeart/2005/8/layout/radial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51A82C-7C01-41E7-95A1-E0F165353360}">
      <dsp:nvSpPr>
        <dsp:cNvPr id="0" name=""/>
        <dsp:cNvSpPr/>
      </dsp:nvSpPr>
      <dsp:spPr>
        <a:xfrm>
          <a:off x="316501" y="1604214"/>
          <a:ext cx="1610849" cy="437513"/>
        </a:xfrm>
        <a:prstGeom prst="homePlate">
          <a:avLst>
            <a:gd name="adj" fmla="val 4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rtlCol="0" anchor="ctr" anchorCtr="0">
          <a:noAutofit/>
        </a:bodyPr>
        <a:lstStyle/>
        <a:p>
          <a:pPr marL="0" lvl="0" indent="0" algn="ctr" defTabSz="488950" rtl="0">
            <a:lnSpc>
              <a:spcPct val="90000"/>
            </a:lnSpc>
            <a:spcBef>
              <a:spcPct val="0"/>
            </a:spcBef>
            <a:spcAft>
              <a:spcPct val="35000"/>
            </a:spcAft>
            <a:buNone/>
          </a:pPr>
          <a:r>
            <a:rPr lang="pt-br" sz="1100" kern="1200" dirty="0"/>
            <a:t>400 a. C.</a:t>
          </a:r>
        </a:p>
      </dsp:txBody>
      <dsp:txXfrm>
        <a:off x="316501" y="1604214"/>
        <a:ext cx="1523346" cy="437513"/>
      </dsp:txXfrm>
    </dsp:sp>
    <dsp:sp modelId="{03E7967D-6C10-4379-9B37-4F5A8CF4EED8}">
      <dsp:nvSpPr>
        <dsp:cNvPr id="0" name=""/>
        <dsp:cNvSpPr/>
      </dsp:nvSpPr>
      <dsp:spPr>
        <a:xfrm>
          <a:off x="3280" y="0"/>
          <a:ext cx="2237291" cy="1166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7790" rIns="0" bIns="97790" numCol="1" spcCol="1270" rtlCol="0" anchor="b" anchorCtr="1">
          <a:noAutofit/>
        </a:bodyPr>
        <a:lstStyle/>
        <a:p>
          <a:pPr marL="0" lvl="0" indent="0" algn="ctr" defTabSz="488950" rtl="0">
            <a:lnSpc>
              <a:spcPct val="90000"/>
            </a:lnSpc>
            <a:spcBef>
              <a:spcPct val="0"/>
            </a:spcBef>
            <a:spcAft>
              <a:spcPct val="35000"/>
            </a:spcAft>
            <a:buNone/>
          </a:pPr>
          <a:r>
            <a:rPr lang="pt-BR" sz="1100" i="1" kern="1200" dirty="0"/>
            <a:t>Hipócrates foi o primeiro a descrever perturbações psiquiátricas associadas ao momento do pós parto</a:t>
          </a:r>
          <a:endParaRPr lang="pt-br" sz="1100" kern="1200" dirty="0"/>
        </a:p>
      </dsp:txBody>
      <dsp:txXfrm>
        <a:off x="3280" y="0"/>
        <a:ext cx="2237291" cy="1166701"/>
      </dsp:txXfrm>
    </dsp:sp>
    <dsp:sp modelId="{4FB3A766-643A-4ACA-8E5D-2C95FFB87076}">
      <dsp:nvSpPr>
        <dsp:cNvPr id="0" name=""/>
        <dsp:cNvSpPr/>
      </dsp:nvSpPr>
      <dsp:spPr>
        <a:xfrm>
          <a:off x="1927350" y="1822971"/>
          <a:ext cx="626441" cy="0"/>
        </a:xfrm>
        <a:custGeom>
          <a:avLst/>
          <a:gdLst/>
          <a:ahLst/>
          <a:cxnLst/>
          <a:rect l="0" t="0" r="0" b="0"/>
          <a:pathLst>
            <a:path>
              <a:moveTo>
                <a:pt x="0" y="0"/>
              </a:moveTo>
              <a:lnTo>
                <a:pt x="626441" y="0"/>
              </a:lnTo>
            </a:path>
          </a:pathLst>
        </a:custGeom>
        <a:no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2CF010F-1351-4148-8701-92F5768EC7DC}">
      <dsp:nvSpPr>
        <dsp:cNvPr id="0" name=""/>
        <dsp:cNvSpPr/>
      </dsp:nvSpPr>
      <dsp:spPr>
        <a:xfrm>
          <a:off x="1121925" y="1239620"/>
          <a:ext cx="0" cy="364594"/>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62C4F6DC-B23C-4A1D-86BA-D1DEB98692E9}">
      <dsp:nvSpPr>
        <dsp:cNvPr id="0" name=""/>
        <dsp:cNvSpPr/>
      </dsp:nvSpPr>
      <dsp:spPr>
        <a:xfrm>
          <a:off x="1085466" y="1166701"/>
          <a:ext cx="72918" cy="729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39499CF-3BA1-4BBD-960A-4434BA9F21A7}">
      <dsp:nvSpPr>
        <dsp:cNvPr id="0" name=""/>
        <dsp:cNvSpPr/>
      </dsp:nvSpPr>
      <dsp:spPr>
        <a:xfrm>
          <a:off x="2553792" y="1604214"/>
          <a:ext cx="1610849" cy="437513"/>
        </a:xfrm>
        <a:prstGeom prst="hexagon">
          <a:avLst>
            <a:gd name="adj" fmla="val 40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rtlCol="0" anchor="ctr" anchorCtr="0">
          <a:noAutofit/>
        </a:bodyPr>
        <a:lstStyle/>
        <a:p>
          <a:pPr marL="0" lvl="0" indent="0" algn="ctr" defTabSz="488950" rtl="0">
            <a:lnSpc>
              <a:spcPct val="90000"/>
            </a:lnSpc>
            <a:spcBef>
              <a:spcPct val="0"/>
            </a:spcBef>
            <a:spcAft>
              <a:spcPct val="35000"/>
            </a:spcAft>
            <a:buNone/>
          </a:pPr>
          <a:r>
            <a:rPr lang="pt-BR" sz="1100" kern="1200" dirty="0"/>
            <a:t>Séc. XI</a:t>
          </a:r>
          <a:endParaRPr lang="pt-br" sz="1100" kern="1200" dirty="0"/>
        </a:p>
      </dsp:txBody>
      <dsp:txXfrm>
        <a:off x="2746364" y="1656517"/>
        <a:ext cx="1225705" cy="332907"/>
      </dsp:txXfrm>
    </dsp:sp>
    <dsp:sp modelId="{5E76ADAA-D3EE-462D-A737-9D3772B6C76F}">
      <dsp:nvSpPr>
        <dsp:cNvPr id="0" name=""/>
        <dsp:cNvSpPr/>
      </dsp:nvSpPr>
      <dsp:spPr>
        <a:xfrm>
          <a:off x="2240571" y="2479240"/>
          <a:ext cx="2237291" cy="1166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7790" rIns="0" bIns="97790" numCol="1" spcCol="1270" rtlCol="0" anchor="t" anchorCtr="1">
          <a:noAutofit/>
        </a:bodyPr>
        <a:lstStyle/>
        <a:p>
          <a:pPr marL="0" lvl="0" indent="0" algn="ctr" defTabSz="488950" rtl="0">
            <a:lnSpc>
              <a:spcPct val="90000"/>
            </a:lnSpc>
            <a:spcBef>
              <a:spcPct val="0"/>
            </a:spcBef>
            <a:spcAft>
              <a:spcPct val="35000"/>
            </a:spcAft>
            <a:buNone/>
          </a:pPr>
          <a:r>
            <a:rPr lang="pt-BR" sz="1100" b="0" i="0" kern="1200" dirty="0" err="1"/>
            <a:t>Trotula</a:t>
          </a:r>
          <a:r>
            <a:rPr lang="pt-BR" sz="1100" b="0" i="0" kern="1200" dirty="0"/>
            <a:t> de Salerno</a:t>
          </a:r>
          <a:endParaRPr lang="pt-br" sz="1100" b="0" kern="1200" dirty="0"/>
        </a:p>
      </dsp:txBody>
      <dsp:txXfrm>
        <a:off x="2240571" y="2479240"/>
        <a:ext cx="2237291" cy="1166701"/>
      </dsp:txXfrm>
    </dsp:sp>
    <dsp:sp modelId="{6C1697D8-F9A2-4451-950E-C8D8168BBC75}">
      <dsp:nvSpPr>
        <dsp:cNvPr id="0" name=""/>
        <dsp:cNvSpPr/>
      </dsp:nvSpPr>
      <dsp:spPr>
        <a:xfrm>
          <a:off x="4164641" y="1822971"/>
          <a:ext cx="626441" cy="0"/>
        </a:xfrm>
        <a:custGeom>
          <a:avLst/>
          <a:gdLst/>
          <a:ahLst/>
          <a:cxnLst/>
          <a:rect l="0" t="0" r="0" b="0"/>
          <a:pathLst>
            <a:path>
              <a:moveTo>
                <a:pt x="0" y="0"/>
              </a:moveTo>
              <a:lnTo>
                <a:pt x="626441" y="0"/>
              </a:lnTo>
            </a:path>
          </a:pathLst>
        </a:custGeom>
        <a:no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514349A-AC82-402F-8DA0-95785071B5F0}">
      <dsp:nvSpPr>
        <dsp:cNvPr id="0" name=""/>
        <dsp:cNvSpPr/>
      </dsp:nvSpPr>
      <dsp:spPr>
        <a:xfrm>
          <a:off x="3359216" y="2041727"/>
          <a:ext cx="0" cy="364594"/>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BBACFDEF-20FB-406A-9641-2F4782D85F9F}">
      <dsp:nvSpPr>
        <dsp:cNvPr id="0" name=""/>
        <dsp:cNvSpPr/>
      </dsp:nvSpPr>
      <dsp:spPr>
        <a:xfrm>
          <a:off x="3322757" y="2406321"/>
          <a:ext cx="72918" cy="729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8B2215-81DF-4D79-BB37-17C8C9F898E7}">
      <dsp:nvSpPr>
        <dsp:cNvPr id="0" name=""/>
        <dsp:cNvSpPr/>
      </dsp:nvSpPr>
      <dsp:spPr>
        <a:xfrm rot="10800000">
          <a:off x="4791083" y="1604214"/>
          <a:ext cx="1610849" cy="437513"/>
        </a:xfrm>
        <a:prstGeom prst="homePlate">
          <a:avLst>
            <a:gd name="adj" fmla="val 4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rtlCol="0" anchor="ctr" anchorCtr="0">
          <a:noAutofit/>
        </a:bodyPr>
        <a:lstStyle/>
        <a:p>
          <a:pPr marL="0" lvl="0" indent="0" algn="ctr" defTabSz="488950" rtl="0">
            <a:lnSpc>
              <a:spcPct val="90000"/>
            </a:lnSpc>
            <a:spcBef>
              <a:spcPct val="0"/>
            </a:spcBef>
            <a:spcAft>
              <a:spcPct val="35000"/>
            </a:spcAft>
            <a:buNone/>
          </a:pPr>
          <a:r>
            <a:rPr lang="pt-BR" sz="1100" kern="1200" dirty="0"/>
            <a:t>Século XIX</a:t>
          </a:r>
          <a:endParaRPr lang="pt-br" sz="1100" kern="1200" dirty="0"/>
        </a:p>
      </dsp:txBody>
      <dsp:txXfrm rot="10800000">
        <a:off x="4878586" y="1604214"/>
        <a:ext cx="1523346" cy="437513"/>
      </dsp:txXfrm>
    </dsp:sp>
    <dsp:sp modelId="{2E1F219F-885D-437D-9D95-1C496EBAD119}">
      <dsp:nvSpPr>
        <dsp:cNvPr id="0" name=""/>
        <dsp:cNvSpPr/>
      </dsp:nvSpPr>
      <dsp:spPr>
        <a:xfrm>
          <a:off x="4477862" y="0"/>
          <a:ext cx="2237291" cy="1166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7790" rIns="0" bIns="97790" numCol="1" spcCol="1270" rtlCol="0" anchor="b" anchorCtr="1">
          <a:noAutofit/>
        </a:bodyPr>
        <a:lstStyle/>
        <a:p>
          <a:pPr marL="0" lvl="0" indent="0" algn="ctr" defTabSz="488950" rtl="0">
            <a:lnSpc>
              <a:spcPct val="90000"/>
            </a:lnSpc>
            <a:spcBef>
              <a:spcPct val="0"/>
            </a:spcBef>
            <a:spcAft>
              <a:spcPct val="35000"/>
            </a:spcAft>
            <a:buNone/>
          </a:pPr>
          <a:r>
            <a:rPr lang="pt-BR" sz="1100" kern="1200" dirty="0"/>
            <a:t>Louis-Victor </a:t>
          </a:r>
          <a:r>
            <a:rPr lang="pt-BR" sz="1100" kern="1200" dirty="0" err="1"/>
            <a:t>Marcé</a:t>
          </a:r>
          <a:endParaRPr lang="pt-br" sz="1100" kern="1200" dirty="0"/>
        </a:p>
      </dsp:txBody>
      <dsp:txXfrm>
        <a:off x="4477862" y="0"/>
        <a:ext cx="2237291" cy="1166701"/>
      </dsp:txXfrm>
    </dsp:sp>
    <dsp:sp modelId="{8801BA21-B732-43C2-BD4E-EED526CA614C}">
      <dsp:nvSpPr>
        <dsp:cNvPr id="0" name=""/>
        <dsp:cNvSpPr/>
      </dsp:nvSpPr>
      <dsp:spPr>
        <a:xfrm>
          <a:off x="5596508" y="1239620"/>
          <a:ext cx="0" cy="364594"/>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ED3C7052-C7D3-4A48-8DD7-C35F83E9E14D}">
      <dsp:nvSpPr>
        <dsp:cNvPr id="0" name=""/>
        <dsp:cNvSpPr/>
      </dsp:nvSpPr>
      <dsp:spPr>
        <a:xfrm>
          <a:off x="5560048" y="1166701"/>
          <a:ext cx="72918" cy="729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2ED725-32F7-4A2F-956D-B8C7E0138397}">
      <dsp:nvSpPr>
        <dsp:cNvPr id="0" name=""/>
        <dsp:cNvSpPr/>
      </dsp:nvSpPr>
      <dsp:spPr>
        <a:xfrm>
          <a:off x="0" y="0"/>
          <a:ext cx="2224098" cy="696534"/>
        </a:xfrm>
        <a:prstGeom prst="roundRect">
          <a:avLst>
            <a:gd name="adj" fmla="val 10000"/>
          </a:avLst>
        </a:prstGeom>
        <a:gradFill rotWithShape="0">
          <a:gsLst>
            <a:gs pos="0">
              <a:schemeClr val="accent2">
                <a:hueOff val="0"/>
                <a:satOff val="0"/>
                <a:lumOff val="0"/>
                <a:alphaOff val="0"/>
                <a:satMod val="100000"/>
                <a:lumMod val="100000"/>
              </a:schemeClr>
            </a:gs>
            <a:gs pos="50000">
              <a:schemeClr val="accent2">
                <a:hueOff val="0"/>
                <a:satOff val="0"/>
                <a:lumOff val="0"/>
                <a:alphaOff val="0"/>
                <a:shade val="99000"/>
                <a:satMod val="105000"/>
                <a:lumMod val="100000"/>
              </a:schemeClr>
            </a:gs>
            <a:gs pos="100000">
              <a:schemeClr val="accent2">
                <a:hueOff val="0"/>
                <a:satOff val="0"/>
                <a:lumOff val="0"/>
                <a:alphaOff val="0"/>
                <a:shade val="98000"/>
                <a:satMod val="105000"/>
                <a:lumMod val="100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dsp:spPr>
      <dsp:style>
        <a:lnRef idx="0">
          <a:scrgbClr r="0" g="0" b="0"/>
        </a:lnRef>
        <a:fillRef idx="3">
          <a:scrgbClr r="0" g="0" b="0"/>
        </a:fillRef>
        <a:effectRef idx="3">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r>
            <a:rPr lang="pt-BR" sz="900" b="0" i="0" kern="1200" dirty="0"/>
            <a:t>09/12/2019 - A doença foi identificada pela primeira vez em Wuhan, na China.</a:t>
          </a:r>
          <a:endParaRPr lang="pt-BR" sz="900" kern="1200" dirty="0"/>
        </a:p>
      </dsp:txBody>
      <dsp:txXfrm>
        <a:off x="20401" y="20401"/>
        <a:ext cx="1390988" cy="655732"/>
      </dsp:txXfrm>
    </dsp:sp>
    <dsp:sp modelId="{0909227C-0B3E-4F4D-BD6B-DA41B860F7E5}">
      <dsp:nvSpPr>
        <dsp:cNvPr id="0" name=""/>
        <dsp:cNvSpPr/>
      </dsp:nvSpPr>
      <dsp:spPr>
        <a:xfrm>
          <a:off x="166085" y="793274"/>
          <a:ext cx="2224098" cy="696534"/>
        </a:xfrm>
        <a:prstGeom prst="roundRect">
          <a:avLst>
            <a:gd name="adj" fmla="val 10000"/>
          </a:avLst>
        </a:prstGeom>
        <a:gradFill rotWithShape="0">
          <a:gsLst>
            <a:gs pos="0">
              <a:schemeClr val="accent2">
                <a:hueOff val="-3219600"/>
                <a:satOff val="433"/>
                <a:lumOff val="491"/>
                <a:alphaOff val="0"/>
                <a:satMod val="100000"/>
                <a:lumMod val="100000"/>
              </a:schemeClr>
            </a:gs>
            <a:gs pos="50000">
              <a:schemeClr val="accent2">
                <a:hueOff val="-3219600"/>
                <a:satOff val="433"/>
                <a:lumOff val="491"/>
                <a:alphaOff val="0"/>
                <a:shade val="99000"/>
                <a:satMod val="105000"/>
                <a:lumMod val="100000"/>
              </a:schemeClr>
            </a:gs>
            <a:gs pos="100000">
              <a:schemeClr val="accent2">
                <a:hueOff val="-3219600"/>
                <a:satOff val="433"/>
                <a:lumOff val="491"/>
                <a:alphaOff val="0"/>
                <a:shade val="98000"/>
                <a:satMod val="105000"/>
                <a:lumMod val="100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dsp:spPr>
      <dsp:style>
        <a:lnRef idx="0">
          <a:scrgbClr r="0" g="0" b="0"/>
        </a:lnRef>
        <a:fillRef idx="3">
          <a:scrgbClr r="0" g="0" b="0"/>
        </a:fillRef>
        <a:effectRef idx="3">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r>
            <a:rPr lang="pt-BR" sz="900" b="0" i="0" kern="1200" dirty="0"/>
            <a:t>31/12/2019. Primeiro caso foi reportado</a:t>
          </a:r>
          <a:endParaRPr lang="pt-BR" sz="900" kern="1200" dirty="0"/>
        </a:p>
      </dsp:txBody>
      <dsp:txXfrm>
        <a:off x="186486" y="813675"/>
        <a:ext cx="1564463" cy="655732"/>
      </dsp:txXfrm>
    </dsp:sp>
    <dsp:sp modelId="{EBDAA1D8-1FE3-4DED-BE10-AEAC0484E5C9}">
      <dsp:nvSpPr>
        <dsp:cNvPr id="0" name=""/>
        <dsp:cNvSpPr/>
      </dsp:nvSpPr>
      <dsp:spPr>
        <a:xfrm>
          <a:off x="332170" y="1586549"/>
          <a:ext cx="2224098" cy="696534"/>
        </a:xfrm>
        <a:prstGeom prst="roundRect">
          <a:avLst>
            <a:gd name="adj" fmla="val 10000"/>
          </a:avLst>
        </a:prstGeom>
        <a:gradFill rotWithShape="0">
          <a:gsLst>
            <a:gs pos="0">
              <a:schemeClr val="accent2">
                <a:hueOff val="-6439200"/>
                <a:satOff val="866"/>
                <a:lumOff val="981"/>
                <a:alphaOff val="0"/>
                <a:satMod val="100000"/>
                <a:lumMod val="100000"/>
              </a:schemeClr>
            </a:gs>
            <a:gs pos="50000">
              <a:schemeClr val="accent2">
                <a:hueOff val="-6439200"/>
                <a:satOff val="866"/>
                <a:lumOff val="981"/>
                <a:alphaOff val="0"/>
                <a:shade val="99000"/>
                <a:satMod val="105000"/>
                <a:lumMod val="100000"/>
              </a:schemeClr>
            </a:gs>
            <a:gs pos="100000">
              <a:schemeClr val="accent2">
                <a:hueOff val="-6439200"/>
                <a:satOff val="866"/>
                <a:lumOff val="981"/>
                <a:alphaOff val="0"/>
                <a:shade val="98000"/>
                <a:satMod val="105000"/>
                <a:lumMod val="100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dsp:spPr>
      <dsp:style>
        <a:lnRef idx="0">
          <a:scrgbClr r="0" g="0" b="0"/>
        </a:lnRef>
        <a:fillRef idx="3">
          <a:scrgbClr r="0" g="0" b="0"/>
        </a:fillRef>
        <a:effectRef idx="3">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r>
            <a:rPr lang="pt-BR" sz="900" b="0" i="0" kern="1200" dirty="0"/>
            <a:t>26/02/2020 - Confirmado primeiro caso de COVID-19 no Brasil. </a:t>
          </a:r>
          <a:endParaRPr lang="pt-BR" sz="900" kern="1200" dirty="0"/>
        </a:p>
      </dsp:txBody>
      <dsp:txXfrm>
        <a:off x="352571" y="1606950"/>
        <a:ext cx="1564463" cy="655732"/>
      </dsp:txXfrm>
    </dsp:sp>
    <dsp:sp modelId="{0282B3AE-7F16-4602-8D2C-757A3DA1DC77}">
      <dsp:nvSpPr>
        <dsp:cNvPr id="0" name=""/>
        <dsp:cNvSpPr/>
      </dsp:nvSpPr>
      <dsp:spPr>
        <a:xfrm>
          <a:off x="498255" y="2379824"/>
          <a:ext cx="2224098" cy="696534"/>
        </a:xfrm>
        <a:prstGeom prst="roundRect">
          <a:avLst>
            <a:gd name="adj" fmla="val 10000"/>
          </a:avLst>
        </a:prstGeom>
        <a:gradFill rotWithShape="0">
          <a:gsLst>
            <a:gs pos="0">
              <a:schemeClr val="accent2">
                <a:hueOff val="-9658801"/>
                <a:satOff val="1299"/>
                <a:lumOff val="1472"/>
                <a:alphaOff val="0"/>
                <a:satMod val="100000"/>
                <a:lumMod val="100000"/>
              </a:schemeClr>
            </a:gs>
            <a:gs pos="50000">
              <a:schemeClr val="accent2">
                <a:hueOff val="-9658801"/>
                <a:satOff val="1299"/>
                <a:lumOff val="1472"/>
                <a:alphaOff val="0"/>
                <a:shade val="99000"/>
                <a:satMod val="105000"/>
                <a:lumMod val="100000"/>
              </a:schemeClr>
            </a:gs>
            <a:gs pos="100000">
              <a:schemeClr val="accent2">
                <a:hueOff val="-9658801"/>
                <a:satOff val="1299"/>
                <a:lumOff val="1472"/>
                <a:alphaOff val="0"/>
                <a:shade val="98000"/>
                <a:satMod val="105000"/>
                <a:lumMod val="100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dsp:spPr>
      <dsp:style>
        <a:lnRef idx="0">
          <a:scrgbClr r="0" g="0" b="0"/>
        </a:lnRef>
        <a:fillRef idx="3">
          <a:scrgbClr r="0" g="0" b="0"/>
        </a:fillRef>
        <a:effectRef idx="3">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r>
            <a:rPr lang="pt-BR" sz="900" b="0" i="0" kern="1200" dirty="0"/>
            <a:t>11/03/2020 - a OMS declarou o surto uma pandemia</a:t>
          </a:r>
          <a:endParaRPr lang="pt-BR" sz="900" kern="1200" dirty="0"/>
        </a:p>
      </dsp:txBody>
      <dsp:txXfrm>
        <a:off x="518656" y="2400225"/>
        <a:ext cx="1564463" cy="655732"/>
      </dsp:txXfrm>
    </dsp:sp>
    <dsp:sp modelId="{8026D4A5-881C-4CE7-883D-1CE9695C37DA}">
      <dsp:nvSpPr>
        <dsp:cNvPr id="0" name=""/>
        <dsp:cNvSpPr/>
      </dsp:nvSpPr>
      <dsp:spPr>
        <a:xfrm>
          <a:off x="664340" y="3173099"/>
          <a:ext cx="2224098" cy="696534"/>
        </a:xfrm>
        <a:prstGeom prst="roundRect">
          <a:avLst>
            <a:gd name="adj" fmla="val 10000"/>
          </a:avLst>
        </a:prstGeom>
        <a:gradFill rotWithShape="0">
          <a:gsLst>
            <a:gs pos="0">
              <a:schemeClr val="accent2">
                <a:hueOff val="-12878401"/>
                <a:satOff val="1732"/>
                <a:lumOff val="1962"/>
                <a:alphaOff val="0"/>
                <a:satMod val="100000"/>
                <a:lumMod val="100000"/>
              </a:schemeClr>
            </a:gs>
            <a:gs pos="50000">
              <a:schemeClr val="accent2">
                <a:hueOff val="-12878401"/>
                <a:satOff val="1732"/>
                <a:lumOff val="1962"/>
                <a:alphaOff val="0"/>
                <a:shade val="99000"/>
                <a:satMod val="105000"/>
                <a:lumMod val="100000"/>
              </a:schemeClr>
            </a:gs>
            <a:gs pos="100000">
              <a:schemeClr val="accent2">
                <a:hueOff val="-12878401"/>
                <a:satOff val="1732"/>
                <a:lumOff val="1962"/>
                <a:alphaOff val="0"/>
                <a:shade val="98000"/>
                <a:satMod val="105000"/>
                <a:lumMod val="100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dsp:spPr>
      <dsp:style>
        <a:lnRef idx="0">
          <a:scrgbClr r="0" g="0" b="0"/>
        </a:lnRef>
        <a:fillRef idx="3">
          <a:scrgbClr r="0" g="0" b="0"/>
        </a:fillRef>
        <a:effectRef idx="3">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r>
            <a:rPr lang="pt-BR" sz="900" kern="1200" dirty="0"/>
            <a:t>15/04/2020 – Gestantes e puérperas inclusas no grupo de risco</a:t>
          </a:r>
        </a:p>
      </dsp:txBody>
      <dsp:txXfrm>
        <a:off x="684741" y="3193500"/>
        <a:ext cx="1564463" cy="655732"/>
      </dsp:txXfrm>
    </dsp:sp>
    <dsp:sp modelId="{C7A231EF-10A9-4284-AA07-4220B4A729F1}">
      <dsp:nvSpPr>
        <dsp:cNvPr id="0" name=""/>
        <dsp:cNvSpPr/>
      </dsp:nvSpPr>
      <dsp:spPr>
        <a:xfrm>
          <a:off x="1771350" y="508856"/>
          <a:ext cx="452747" cy="452747"/>
        </a:xfrm>
        <a:prstGeom prst="downArrow">
          <a:avLst>
            <a:gd name="adj1" fmla="val 55000"/>
            <a:gd name="adj2" fmla="val 45000"/>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ln>
        <a:effectLst>
          <a:outerShdw blurRad="38100" dist="12700" dir="5400000" algn="ctr" rotWithShape="0">
            <a:srgbClr val="000000">
              <a:alpha val="63000"/>
            </a:srgbClr>
          </a:outerShdw>
        </a:effectLst>
      </dsp:spPr>
      <dsp:style>
        <a:lnRef idx="1">
          <a:scrgbClr r="0" g="0" b="0"/>
        </a:lnRef>
        <a:fillRef idx="1">
          <a:scrgbClr r="0" g="0" b="0"/>
        </a:fillRef>
        <a:effectRef idx="2">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pt-BR" sz="2000" kern="1200"/>
        </a:p>
      </dsp:txBody>
      <dsp:txXfrm>
        <a:off x="1873218" y="508856"/>
        <a:ext cx="249011" cy="340692"/>
      </dsp:txXfrm>
    </dsp:sp>
    <dsp:sp modelId="{2279DF45-3C12-440E-9A49-6AFB29702AFC}">
      <dsp:nvSpPr>
        <dsp:cNvPr id="0" name=""/>
        <dsp:cNvSpPr/>
      </dsp:nvSpPr>
      <dsp:spPr>
        <a:xfrm>
          <a:off x="1937436" y="1302131"/>
          <a:ext cx="452747" cy="452747"/>
        </a:xfrm>
        <a:prstGeom prst="downArrow">
          <a:avLst>
            <a:gd name="adj1" fmla="val 55000"/>
            <a:gd name="adj2" fmla="val 45000"/>
          </a:avLst>
        </a:prstGeom>
        <a:solidFill>
          <a:schemeClr val="accent2">
            <a:tint val="40000"/>
            <a:alpha val="90000"/>
            <a:hueOff val="-4367913"/>
            <a:satOff val="681"/>
            <a:lumOff val="133"/>
            <a:alphaOff val="0"/>
          </a:schemeClr>
        </a:solidFill>
        <a:ln w="6350" cap="flat" cmpd="sng" algn="ctr">
          <a:solidFill>
            <a:schemeClr val="accent2">
              <a:tint val="40000"/>
              <a:alpha val="90000"/>
              <a:hueOff val="-4367913"/>
              <a:satOff val="681"/>
              <a:lumOff val="133"/>
              <a:alphaOff val="0"/>
            </a:schemeClr>
          </a:solidFill>
          <a:prstDash val="solid"/>
        </a:ln>
        <a:effectLst>
          <a:outerShdw blurRad="38100" dist="12700" dir="5400000" algn="ctr" rotWithShape="0">
            <a:srgbClr val="000000">
              <a:alpha val="63000"/>
            </a:srgbClr>
          </a:outerShdw>
        </a:effectLst>
      </dsp:spPr>
      <dsp:style>
        <a:lnRef idx="1">
          <a:scrgbClr r="0" g="0" b="0"/>
        </a:lnRef>
        <a:fillRef idx="1">
          <a:scrgbClr r="0" g="0" b="0"/>
        </a:fillRef>
        <a:effectRef idx="2">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pt-BR" sz="2000" kern="1200"/>
        </a:p>
      </dsp:txBody>
      <dsp:txXfrm>
        <a:off x="2039304" y="1302131"/>
        <a:ext cx="249011" cy="340692"/>
      </dsp:txXfrm>
    </dsp:sp>
    <dsp:sp modelId="{8C71A8D8-28BB-460D-94E8-1FB2E14DA5DA}">
      <dsp:nvSpPr>
        <dsp:cNvPr id="0" name=""/>
        <dsp:cNvSpPr/>
      </dsp:nvSpPr>
      <dsp:spPr>
        <a:xfrm>
          <a:off x="2103521" y="2083797"/>
          <a:ext cx="452747" cy="452747"/>
        </a:xfrm>
        <a:prstGeom prst="downArrow">
          <a:avLst>
            <a:gd name="adj1" fmla="val 55000"/>
            <a:gd name="adj2" fmla="val 45000"/>
          </a:avLst>
        </a:prstGeom>
        <a:solidFill>
          <a:schemeClr val="accent2">
            <a:tint val="40000"/>
            <a:alpha val="90000"/>
            <a:hueOff val="-8735826"/>
            <a:satOff val="1361"/>
            <a:lumOff val="266"/>
            <a:alphaOff val="0"/>
          </a:schemeClr>
        </a:solidFill>
        <a:ln w="6350" cap="flat" cmpd="sng" algn="ctr">
          <a:solidFill>
            <a:schemeClr val="accent2">
              <a:tint val="40000"/>
              <a:alpha val="90000"/>
              <a:hueOff val="-8735826"/>
              <a:satOff val="1361"/>
              <a:lumOff val="266"/>
              <a:alphaOff val="0"/>
            </a:schemeClr>
          </a:solidFill>
          <a:prstDash val="solid"/>
        </a:ln>
        <a:effectLst>
          <a:outerShdw blurRad="38100" dist="12700" dir="5400000" algn="ctr" rotWithShape="0">
            <a:srgbClr val="000000">
              <a:alpha val="63000"/>
            </a:srgbClr>
          </a:outerShdw>
        </a:effectLst>
      </dsp:spPr>
      <dsp:style>
        <a:lnRef idx="1">
          <a:scrgbClr r="0" g="0" b="0"/>
        </a:lnRef>
        <a:fillRef idx="1">
          <a:scrgbClr r="0" g="0" b="0"/>
        </a:fillRef>
        <a:effectRef idx="2">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pt-BR" sz="2000" kern="1200"/>
        </a:p>
      </dsp:txBody>
      <dsp:txXfrm>
        <a:off x="2205389" y="2083797"/>
        <a:ext cx="249011" cy="340692"/>
      </dsp:txXfrm>
    </dsp:sp>
    <dsp:sp modelId="{ACB86453-605B-4C22-B01F-E9B161E4FB82}">
      <dsp:nvSpPr>
        <dsp:cNvPr id="0" name=""/>
        <dsp:cNvSpPr/>
      </dsp:nvSpPr>
      <dsp:spPr>
        <a:xfrm>
          <a:off x="2269606" y="2884812"/>
          <a:ext cx="452747" cy="452747"/>
        </a:xfrm>
        <a:prstGeom prst="downArrow">
          <a:avLst>
            <a:gd name="adj1" fmla="val 55000"/>
            <a:gd name="adj2" fmla="val 45000"/>
          </a:avLst>
        </a:prstGeom>
        <a:solidFill>
          <a:schemeClr val="accent2">
            <a:tint val="40000"/>
            <a:alpha val="90000"/>
            <a:hueOff val="-13103739"/>
            <a:satOff val="2042"/>
            <a:lumOff val="399"/>
            <a:alphaOff val="0"/>
          </a:schemeClr>
        </a:solidFill>
        <a:ln w="6350" cap="flat" cmpd="sng" algn="ctr">
          <a:solidFill>
            <a:schemeClr val="accent2">
              <a:tint val="40000"/>
              <a:alpha val="90000"/>
              <a:hueOff val="-13103739"/>
              <a:satOff val="2042"/>
              <a:lumOff val="399"/>
              <a:alphaOff val="0"/>
            </a:schemeClr>
          </a:solidFill>
          <a:prstDash val="solid"/>
        </a:ln>
        <a:effectLst>
          <a:outerShdw blurRad="38100" dist="12700" dir="5400000" algn="ctr" rotWithShape="0">
            <a:srgbClr val="000000">
              <a:alpha val="63000"/>
            </a:srgbClr>
          </a:outerShdw>
        </a:effectLst>
      </dsp:spPr>
      <dsp:style>
        <a:lnRef idx="1">
          <a:scrgbClr r="0" g="0" b="0"/>
        </a:lnRef>
        <a:fillRef idx="1">
          <a:scrgbClr r="0" g="0" b="0"/>
        </a:fillRef>
        <a:effectRef idx="2">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pt-BR" sz="2000" kern="1200"/>
        </a:p>
      </dsp:txBody>
      <dsp:txXfrm>
        <a:off x="2371474" y="2884812"/>
        <a:ext cx="249011" cy="34069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4B699B-241E-4474-95DA-5E13428FF6B4}">
      <dsp:nvSpPr>
        <dsp:cNvPr id="0" name=""/>
        <dsp:cNvSpPr/>
      </dsp:nvSpPr>
      <dsp:spPr>
        <a:xfrm>
          <a:off x="3550644" y="3341271"/>
          <a:ext cx="1508760" cy="1508760"/>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pt-BR" sz="1800" kern="1200" dirty="0"/>
            <a:t>Pandemia COVID-19</a:t>
          </a:r>
        </a:p>
      </dsp:txBody>
      <dsp:txXfrm>
        <a:off x="3771597" y="3562224"/>
        <a:ext cx="1066854" cy="1066854"/>
      </dsp:txXfrm>
    </dsp:sp>
    <dsp:sp modelId="{EA78E24A-0314-42DE-AD66-818B2551CBF7}">
      <dsp:nvSpPr>
        <dsp:cNvPr id="0" name=""/>
        <dsp:cNvSpPr/>
      </dsp:nvSpPr>
      <dsp:spPr>
        <a:xfrm rot="10605058">
          <a:off x="528649" y="4013869"/>
          <a:ext cx="2859355" cy="429996"/>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818056C-C91E-441C-A2B7-4D369B66D46D}">
      <dsp:nvSpPr>
        <dsp:cNvPr id="0" name=""/>
        <dsp:cNvSpPr/>
      </dsp:nvSpPr>
      <dsp:spPr>
        <a:xfrm>
          <a:off x="2881" y="3887443"/>
          <a:ext cx="1056132" cy="844905"/>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pt-BR" sz="1200" kern="1200" dirty="0"/>
            <a:t>Suporte social </a:t>
          </a:r>
        </a:p>
      </dsp:txBody>
      <dsp:txXfrm>
        <a:off x="27627" y="3912189"/>
        <a:ext cx="1006640" cy="795413"/>
      </dsp:txXfrm>
    </dsp:sp>
    <dsp:sp modelId="{5C14BC30-6915-4B3B-AB63-8BE226F8527B}">
      <dsp:nvSpPr>
        <dsp:cNvPr id="0" name=""/>
        <dsp:cNvSpPr/>
      </dsp:nvSpPr>
      <dsp:spPr>
        <a:xfrm rot="12141331">
          <a:off x="767949" y="3182034"/>
          <a:ext cx="2733280" cy="429996"/>
        </a:xfrm>
        <a:prstGeom prst="leftArrow">
          <a:avLst>
            <a:gd name="adj1" fmla="val 60000"/>
            <a:gd name="adj2" fmla="val 50000"/>
          </a:avLst>
        </a:prstGeom>
        <a:solidFill>
          <a:schemeClr val="accent5">
            <a:hueOff val="1702499"/>
            <a:satOff val="-3006"/>
            <a:lumOff val="-102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2923037-1928-4F4C-8B0B-7C067271B120}">
      <dsp:nvSpPr>
        <dsp:cNvPr id="0" name=""/>
        <dsp:cNvSpPr/>
      </dsp:nvSpPr>
      <dsp:spPr>
        <a:xfrm>
          <a:off x="305614" y="2555843"/>
          <a:ext cx="1056132" cy="844905"/>
        </a:xfrm>
        <a:prstGeom prst="roundRect">
          <a:avLst>
            <a:gd name="adj" fmla="val 10000"/>
          </a:avLst>
        </a:prstGeom>
        <a:solidFill>
          <a:schemeClr val="accent5">
            <a:hueOff val="1702499"/>
            <a:satOff val="-3006"/>
            <a:lumOff val="-102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pt-BR" sz="1200" kern="1200" dirty="0"/>
            <a:t>Instabilidade financeira </a:t>
          </a:r>
        </a:p>
      </dsp:txBody>
      <dsp:txXfrm>
        <a:off x="330360" y="2580589"/>
        <a:ext cx="1006640" cy="795413"/>
      </dsp:txXfrm>
    </dsp:sp>
    <dsp:sp modelId="{0022CEBE-5078-4E59-A1CF-438DDA4C3753}">
      <dsp:nvSpPr>
        <dsp:cNvPr id="0" name=""/>
        <dsp:cNvSpPr/>
      </dsp:nvSpPr>
      <dsp:spPr>
        <a:xfrm rot="13189279">
          <a:off x="1257544" y="2447577"/>
          <a:ext cx="2657498" cy="429996"/>
        </a:xfrm>
        <a:prstGeom prst="leftArrow">
          <a:avLst>
            <a:gd name="adj1" fmla="val 60000"/>
            <a:gd name="adj2" fmla="val 50000"/>
          </a:avLst>
        </a:prstGeom>
        <a:solidFill>
          <a:schemeClr val="accent5">
            <a:hueOff val="3404998"/>
            <a:satOff val="-6012"/>
            <a:lumOff val="-205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FA6A99E-F7E1-4FCB-A0AE-1E455935D162}">
      <dsp:nvSpPr>
        <dsp:cNvPr id="0" name=""/>
        <dsp:cNvSpPr/>
      </dsp:nvSpPr>
      <dsp:spPr>
        <a:xfrm>
          <a:off x="1037688" y="1389197"/>
          <a:ext cx="1056132" cy="844905"/>
        </a:xfrm>
        <a:prstGeom prst="roundRect">
          <a:avLst>
            <a:gd name="adj" fmla="val 10000"/>
          </a:avLst>
        </a:prstGeom>
        <a:solidFill>
          <a:schemeClr val="accent5">
            <a:hueOff val="3404998"/>
            <a:satOff val="-6012"/>
            <a:lumOff val="-205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pt-BR" sz="1200" kern="1200" dirty="0"/>
            <a:t>Insegurança</a:t>
          </a:r>
        </a:p>
      </dsp:txBody>
      <dsp:txXfrm>
        <a:off x="1062434" y="1413943"/>
        <a:ext cx="1006640" cy="795413"/>
      </dsp:txXfrm>
    </dsp:sp>
    <dsp:sp modelId="{27F812EC-8B63-450B-B653-D90BD2DFB394}">
      <dsp:nvSpPr>
        <dsp:cNvPr id="0" name=""/>
        <dsp:cNvSpPr/>
      </dsp:nvSpPr>
      <dsp:spPr>
        <a:xfrm rot="14545212">
          <a:off x="2030289" y="1955906"/>
          <a:ext cx="2538730" cy="429996"/>
        </a:xfrm>
        <a:prstGeom prst="leftArrow">
          <a:avLst>
            <a:gd name="adj1" fmla="val 60000"/>
            <a:gd name="adj2" fmla="val 50000"/>
          </a:avLst>
        </a:prstGeom>
        <a:solidFill>
          <a:schemeClr val="accent5">
            <a:hueOff val="5107496"/>
            <a:satOff val="-9018"/>
            <a:lumOff val="-308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EF69BF1-2087-4A77-ADC7-F5B4A2377F1B}">
      <dsp:nvSpPr>
        <dsp:cNvPr id="0" name=""/>
        <dsp:cNvSpPr/>
      </dsp:nvSpPr>
      <dsp:spPr>
        <a:xfrm>
          <a:off x="2183893" y="623328"/>
          <a:ext cx="1056132" cy="844905"/>
        </a:xfrm>
        <a:prstGeom prst="roundRect">
          <a:avLst>
            <a:gd name="adj" fmla="val 10000"/>
          </a:avLst>
        </a:prstGeom>
        <a:solidFill>
          <a:schemeClr val="accent5">
            <a:hueOff val="5107496"/>
            <a:satOff val="-9018"/>
            <a:lumOff val="-308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pt-BR" sz="1200" kern="1200" dirty="0"/>
            <a:t>Relações familiares</a:t>
          </a:r>
        </a:p>
      </dsp:txBody>
      <dsp:txXfrm>
        <a:off x="2208639" y="648074"/>
        <a:ext cx="1006640" cy="795413"/>
      </dsp:txXfrm>
    </dsp:sp>
    <dsp:sp modelId="{34E8F3A1-AE82-48BA-B3D4-EF90773DD904}">
      <dsp:nvSpPr>
        <dsp:cNvPr id="0" name=""/>
        <dsp:cNvSpPr/>
      </dsp:nvSpPr>
      <dsp:spPr>
        <a:xfrm rot="15950775">
          <a:off x="2936243" y="1774473"/>
          <a:ext cx="2431644" cy="429996"/>
        </a:xfrm>
        <a:prstGeom prst="leftArrow">
          <a:avLst>
            <a:gd name="adj1" fmla="val 60000"/>
            <a:gd name="adj2" fmla="val 50000"/>
          </a:avLst>
        </a:prstGeom>
        <a:solidFill>
          <a:schemeClr val="accent5">
            <a:hueOff val="6809995"/>
            <a:satOff val="-12023"/>
            <a:lumOff val="-411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41254B6-8959-4687-9F42-4C4E8E3F70AC}">
      <dsp:nvSpPr>
        <dsp:cNvPr id="0" name=""/>
        <dsp:cNvSpPr/>
      </dsp:nvSpPr>
      <dsp:spPr>
        <a:xfrm>
          <a:off x="3535933" y="354390"/>
          <a:ext cx="1056132" cy="844905"/>
        </a:xfrm>
        <a:prstGeom prst="roundRect">
          <a:avLst>
            <a:gd name="adj" fmla="val 10000"/>
          </a:avLst>
        </a:prstGeom>
        <a:solidFill>
          <a:schemeClr val="accent5">
            <a:hueOff val="6809995"/>
            <a:satOff val="-12023"/>
            <a:lumOff val="-411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pt-BR" sz="1200" kern="1200" dirty="0"/>
            <a:t>Violência doméstica</a:t>
          </a:r>
        </a:p>
      </dsp:txBody>
      <dsp:txXfrm>
        <a:off x="3560679" y="379136"/>
        <a:ext cx="1006640" cy="795413"/>
      </dsp:txXfrm>
    </dsp:sp>
    <dsp:sp modelId="{B5B52D5C-2E52-4034-95C7-CA1857CB2391}">
      <dsp:nvSpPr>
        <dsp:cNvPr id="0" name=""/>
        <dsp:cNvSpPr/>
      </dsp:nvSpPr>
      <dsp:spPr>
        <a:xfrm rot="17400949">
          <a:off x="3835831" y="1936932"/>
          <a:ext cx="2354515" cy="429996"/>
        </a:xfrm>
        <a:prstGeom prst="leftArrow">
          <a:avLst>
            <a:gd name="adj1" fmla="val 60000"/>
            <a:gd name="adj2" fmla="val 50000"/>
          </a:avLst>
        </a:prstGeom>
        <a:solidFill>
          <a:schemeClr val="accent5">
            <a:hueOff val="8512495"/>
            <a:satOff val="-15029"/>
            <a:lumOff val="-514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62A163E-87FD-4521-BFD2-3FF5A0CC2CB4}">
      <dsp:nvSpPr>
        <dsp:cNvPr id="0" name=""/>
        <dsp:cNvSpPr/>
      </dsp:nvSpPr>
      <dsp:spPr>
        <a:xfrm>
          <a:off x="4887974" y="623328"/>
          <a:ext cx="1056132" cy="844905"/>
        </a:xfrm>
        <a:prstGeom prst="roundRect">
          <a:avLst>
            <a:gd name="adj" fmla="val 10000"/>
          </a:avLst>
        </a:prstGeom>
        <a:solidFill>
          <a:schemeClr val="accent5">
            <a:hueOff val="8512495"/>
            <a:satOff val="-15029"/>
            <a:lumOff val="-5147"/>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pt-BR" sz="1200" kern="1200" dirty="0"/>
            <a:t>Desemprego</a:t>
          </a:r>
        </a:p>
      </dsp:txBody>
      <dsp:txXfrm>
        <a:off x="4912720" y="648074"/>
        <a:ext cx="1006640" cy="795413"/>
      </dsp:txXfrm>
    </dsp:sp>
    <dsp:sp modelId="{40AB635C-E268-48E3-9B36-1609BD7A4748}">
      <dsp:nvSpPr>
        <dsp:cNvPr id="0" name=""/>
        <dsp:cNvSpPr/>
      </dsp:nvSpPr>
      <dsp:spPr>
        <a:xfrm rot="18879727">
          <a:off x="4585422" y="2422316"/>
          <a:ext cx="2321680" cy="429996"/>
        </a:xfrm>
        <a:prstGeom prst="leftArrow">
          <a:avLst>
            <a:gd name="adj1" fmla="val 60000"/>
            <a:gd name="adj2" fmla="val 50000"/>
          </a:avLst>
        </a:prstGeom>
        <a:solidFill>
          <a:schemeClr val="accent5">
            <a:hueOff val="10214993"/>
            <a:satOff val="-18035"/>
            <a:lumOff val="-617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B567E10-2C59-46E9-809F-17593A1FB273}">
      <dsp:nvSpPr>
        <dsp:cNvPr id="0" name=""/>
        <dsp:cNvSpPr/>
      </dsp:nvSpPr>
      <dsp:spPr>
        <a:xfrm>
          <a:off x="6034179" y="1389197"/>
          <a:ext cx="1056132" cy="844905"/>
        </a:xfrm>
        <a:prstGeom prst="roundRect">
          <a:avLst>
            <a:gd name="adj" fmla="val 10000"/>
          </a:avLst>
        </a:prstGeom>
        <a:solidFill>
          <a:schemeClr val="accent5">
            <a:hueOff val="10214993"/>
            <a:satOff val="-18035"/>
            <a:lumOff val="-6177"/>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pt-BR" sz="1200" kern="1200" dirty="0"/>
            <a:t>Fator estressante</a:t>
          </a:r>
        </a:p>
      </dsp:txBody>
      <dsp:txXfrm>
        <a:off x="6058925" y="1413943"/>
        <a:ext cx="1006640" cy="795413"/>
      </dsp:txXfrm>
    </dsp:sp>
    <dsp:sp modelId="{0EFEDEA9-1DB9-4A44-BA9E-04C98BEA0168}">
      <dsp:nvSpPr>
        <dsp:cNvPr id="0" name=""/>
        <dsp:cNvSpPr/>
      </dsp:nvSpPr>
      <dsp:spPr>
        <a:xfrm rot="20362514">
          <a:off x="5063518" y="3154909"/>
          <a:ext cx="2339571" cy="429996"/>
        </a:xfrm>
        <a:prstGeom prst="leftArrow">
          <a:avLst>
            <a:gd name="adj1" fmla="val 60000"/>
            <a:gd name="adj2" fmla="val 50000"/>
          </a:avLst>
        </a:prstGeom>
        <a:solidFill>
          <a:schemeClr val="accent5">
            <a:hueOff val="11917492"/>
            <a:satOff val="-21041"/>
            <a:lumOff val="-720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D87AC59-6C7C-4B99-84C3-336D0D7C9342}">
      <dsp:nvSpPr>
        <dsp:cNvPr id="0" name=""/>
        <dsp:cNvSpPr/>
      </dsp:nvSpPr>
      <dsp:spPr>
        <a:xfrm>
          <a:off x="6800048" y="2535402"/>
          <a:ext cx="1056132" cy="844905"/>
        </a:xfrm>
        <a:prstGeom prst="roundRect">
          <a:avLst>
            <a:gd name="adj" fmla="val 10000"/>
          </a:avLst>
        </a:prstGeom>
        <a:solidFill>
          <a:schemeClr val="accent5">
            <a:hueOff val="11917492"/>
            <a:satOff val="-21041"/>
            <a:lumOff val="-720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pt-BR" sz="1200" kern="1200" dirty="0"/>
            <a:t>Sobrecarga doméstica</a:t>
          </a:r>
        </a:p>
      </dsp:txBody>
      <dsp:txXfrm>
        <a:off x="6824794" y="2560148"/>
        <a:ext cx="1006640" cy="795413"/>
      </dsp:txXfrm>
    </dsp:sp>
    <dsp:sp modelId="{4723FB8B-1B6C-4660-A79B-7CF5E21EA6BA}">
      <dsp:nvSpPr>
        <dsp:cNvPr id="0" name=""/>
        <dsp:cNvSpPr/>
      </dsp:nvSpPr>
      <dsp:spPr>
        <a:xfrm rot="223413">
          <a:off x="5194932" y="4016815"/>
          <a:ext cx="2404658" cy="429996"/>
        </a:xfrm>
        <a:prstGeom prst="leftArrow">
          <a:avLst>
            <a:gd name="adj1" fmla="val 60000"/>
            <a:gd name="adj2" fmla="val 50000"/>
          </a:avLst>
        </a:prstGeom>
        <a:solidFill>
          <a:schemeClr val="accent5">
            <a:hueOff val="13619991"/>
            <a:satOff val="-24047"/>
            <a:lumOff val="-823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46ECEF7-7319-4AF5-85E1-D3E582DDCB13}">
      <dsp:nvSpPr>
        <dsp:cNvPr id="0" name=""/>
        <dsp:cNvSpPr/>
      </dsp:nvSpPr>
      <dsp:spPr>
        <a:xfrm>
          <a:off x="7068986" y="3887443"/>
          <a:ext cx="1056132" cy="844905"/>
        </a:xfrm>
        <a:prstGeom prst="roundRect">
          <a:avLst>
            <a:gd name="adj" fmla="val 10000"/>
          </a:avLst>
        </a:prstGeom>
        <a:solidFill>
          <a:schemeClr val="accent5">
            <a:hueOff val="13619991"/>
            <a:satOff val="-24047"/>
            <a:lumOff val="-823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pt-BR" sz="1200" kern="1200" dirty="0"/>
            <a:t>Falta de suporte das escolas</a:t>
          </a:r>
        </a:p>
      </dsp:txBody>
      <dsp:txXfrm>
        <a:off x="7093732" y="3912189"/>
        <a:ext cx="1006640" cy="79541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2E5A2F-327C-47D5-9079-0D96A89808DD}">
      <dsp:nvSpPr>
        <dsp:cNvPr id="0" name=""/>
        <dsp:cNvSpPr/>
      </dsp:nvSpPr>
      <dsp:spPr>
        <a:xfrm>
          <a:off x="3502591" y="1303019"/>
          <a:ext cx="3246119" cy="3246119"/>
        </a:xfrm>
        <a:prstGeom prst="ellipse">
          <a:avLst/>
        </a:prstGeom>
        <a:solidFill>
          <a:schemeClr val="accent3">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pt-BR" sz="3300" kern="1200" dirty="0"/>
            <a:t>Sobrecarga materna</a:t>
          </a:r>
        </a:p>
      </dsp:txBody>
      <dsp:txXfrm>
        <a:off x="3977974" y="1778402"/>
        <a:ext cx="2295353" cy="2295353"/>
      </dsp:txXfrm>
    </dsp:sp>
    <dsp:sp modelId="{B2DCE475-11E8-4D48-91AA-FF79C6A624BF}">
      <dsp:nvSpPr>
        <dsp:cNvPr id="0" name=""/>
        <dsp:cNvSpPr/>
      </dsp:nvSpPr>
      <dsp:spPr>
        <a:xfrm>
          <a:off x="4392929" y="579"/>
          <a:ext cx="1623059" cy="1623059"/>
        </a:xfrm>
        <a:prstGeom prst="ellipse">
          <a:avLst/>
        </a:prstGeom>
        <a:solidFill>
          <a:schemeClr val="accent3">
            <a:alpha val="50000"/>
            <a:hueOff val="269581"/>
            <a:satOff val="18439"/>
            <a:lumOff val="3186"/>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pt-BR" sz="1500" kern="1200" dirty="0"/>
            <a:t>Modificação de planos</a:t>
          </a:r>
        </a:p>
      </dsp:txBody>
      <dsp:txXfrm>
        <a:off x="4630620" y="238270"/>
        <a:ext cx="1147677" cy="1147677"/>
      </dsp:txXfrm>
    </dsp:sp>
    <dsp:sp modelId="{2508A28B-4519-41E3-8A96-03CF570E95D4}">
      <dsp:nvSpPr>
        <dsp:cNvPr id="0" name=""/>
        <dsp:cNvSpPr/>
      </dsp:nvSpPr>
      <dsp:spPr>
        <a:xfrm>
          <a:off x="6506900" y="2114549"/>
          <a:ext cx="1623059" cy="1623059"/>
        </a:xfrm>
        <a:prstGeom prst="ellipse">
          <a:avLst/>
        </a:prstGeom>
        <a:solidFill>
          <a:schemeClr val="accent3">
            <a:alpha val="50000"/>
            <a:hueOff val="539161"/>
            <a:satOff val="36877"/>
            <a:lumOff val="6373"/>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pt-BR" sz="1500" kern="1200" dirty="0" err="1"/>
            <a:t>Homeoffice</a:t>
          </a:r>
          <a:r>
            <a:rPr lang="pt-BR" sz="1500" kern="1200" dirty="0"/>
            <a:t> </a:t>
          </a:r>
        </a:p>
      </dsp:txBody>
      <dsp:txXfrm>
        <a:off x="6744591" y="2352240"/>
        <a:ext cx="1147677" cy="1147677"/>
      </dsp:txXfrm>
    </dsp:sp>
    <dsp:sp modelId="{90485584-C42A-43D9-8156-8032A7E027E8}">
      <dsp:nvSpPr>
        <dsp:cNvPr id="0" name=""/>
        <dsp:cNvSpPr/>
      </dsp:nvSpPr>
      <dsp:spPr>
        <a:xfrm>
          <a:off x="4334345" y="4229100"/>
          <a:ext cx="1623059" cy="1623059"/>
        </a:xfrm>
        <a:prstGeom prst="ellipse">
          <a:avLst/>
        </a:prstGeom>
        <a:solidFill>
          <a:schemeClr val="accent3">
            <a:alpha val="50000"/>
            <a:hueOff val="808742"/>
            <a:satOff val="55316"/>
            <a:lumOff val="9559"/>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pt-BR" sz="1500" kern="1200" dirty="0"/>
            <a:t>Mudanças de rotina</a:t>
          </a:r>
        </a:p>
      </dsp:txBody>
      <dsp:txXfrm>
        <a:off x="4572036" y="4466791"/>
        <a:ext cx="1147677" cy="1147677"/>
      </dsp:txXfrm>
    </dsp:sp>
    <dsp:sp modelId="{546204DD-D77A-43CB-A5B5-2A8E5E5BC2F4}">
      <dsp:nvSpPr>
        <dsp:cNvPr id="0" name=""/>
        <dsp:cNvSpPr/>
      </dsp:nvSpPr>
      <dsp:spPr>
        <a:xfrm>
          <a:off x="2278959" y="2114550"/>
          <a:ext cx="1623059" cy="1623059"/>
        </a:xfrm>
        <a:prstGeom prst="ellipse">
          <a:avLst/>
        </a:prstGeom>
        <a:solidFill>
          <a:schemeClr val="accent3">
            <a:alpha val="50000"/>
            <a:hueOff val="1078323"/>
            <a:satOff val="73754"/>
            <a:lumOff val="12745"/>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pt-BR" sz="1500" kern="1200" dirty="0"/>
            <a:t>Falta de suporte</a:t>
          </a:r>
        </a:p>
      </dsp:txBody>
      <dsp:txXfrm>
        <a:off x="2516650" y="2352241"/>
        <a:ext cx="1147677" cy="1147677"/>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894661-05D5-445E-9D0C-689ACA46488D}">
      <dsp:nvSpPr>
        <dsp:cNvPr id="0" name=""/>
        <dsp:cNvSpPr/>
      </dsp:nvSpPr>
      <dsp:spPr>
        <a:xfrm>
          <a:off x="985723" y="72"/>
          <a:ext cx="2215653" cy="1329392"/>
        </a:xfrm>
        <a:prstGeom prst="rect">
          <a:avLst/>
        </a:prstGeom>
        <a:solidFill>
          <a:schemeClr val="accent5">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pt-BR" sz="2100" kern="1200" dirty="0"/>
            <a:t>Religiosidade</a:t>
          </a:r>
        </a:p>
      </dsp:txBody>
      <dsp:txXfrm>
        <a:off x="985723" y="72"/>
        <a:ext cx="2215653" cy="1329392"/>
      </dsp:txXfrm>
    </dsp:sp>
    <dsp:sp modelId="{F4A54FA5-BEBA-497E-8DB2-82626CA52CBC}">
      <dsp:nvSpPr>
        <dsp:cNvPr id="0" name=""/>
        <dsp:cNvSpPr/>
      </dsp:nvSpPr>
      <dsp:spPr>
        <a:xfrm>
          <a:off x="3422942" y="72"/>
          <a:ext cx="2215653" cy="1329392"/>
        </a:xfrm>
        <a:prstGeom prst="rect">
          <a:avLst/>
        </a:prstGeom>
        <a:solidFill>
          <a:schemeClr val="accent5">
            <a:hueOff val="2723998"/>
            <a:satOff val="-4809"/>
            <a:lumOff val="-1647"/>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pt-BR" sz="2100" kern="1200" dirty="0"/>
            <a:t>Rede de apoio</a:t>
          </a:r>
        </a:p>
      </dsp:txBody>
      <dsp:txXfrm>
        <a:off x="3422942" y="72"/>
        <a:ext cx="2215653" cy="1329392"/>
      </dsp:txXfrm>
    </dsp:sp>
    <dsp:sp modelId="{3905F9D2-F4BA-446F-97C7-247FFADEB1D4}">
      <dsp:nvSpPr>
        <dsp:cNvPr id="0" name=""/>
        <dsp:cNvSpPr/>
      </dsp:nvSpPr>
      <dsp:spPr>
        <a:xfrm>
          <a:off x="985723" y="1551030"/>
          <a:ext cx="2215653" cy="1329392"/>
        </a:xfrm>
        <a:prstGeom prst="rect">
          <a:avLst/>
        </a:prstGeom>
        <a:solidFill>
          <a:schemeClr val="accent5">
            <a:hueOff val="5447997"/>
            <a:satOff val="-9619"/>
            <a:lumOff val="-3294"/>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pt-BR" sz="2100" kern="1200" dirty="0"/>
            <a:t>Organizar a rotina nos melhores horários</a:t>
          </a:r>
        </a:p>
      </dsp:txBody>
      <dsp:txXfrm>
        <a:off x="985723" y="1551030"/>
        <a:ext cx="2215653" cy="1329392"/>
      </dsp:txXfrm>
    </dsp:sp>
    <dsp:sp modelId="{39E99F77-CC4E-4548-A253-DCF181D51F52}">
      <dsp:nvSpPr>
        <dsp:cNvPr id="0" name=""/>
        <dsp:cNvSpPr/>
      </dsp:nvSpPr>
      <dsp:spPr>
        <a:xfrm>
          <a:off x="3422942" y="1551030"/>
          <a:ext cx="2215653" cy="1329392"/>
        </a:xfrm>
        <a:prstGeom prst="rect">
          <a:avLst/>
        </a:prstGeom>
        <a:solidFill>
          <a:schemeClr val="accent5">
            <a:hueOff val="8171995"/>
            <a:satOff val="-14428"/>
            <a:lumOff val="-4942"/>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pt-BR" sz="2100" kern="1200" dirty="0" err="1"/>
            <a:t>Mindfulness</a:t>
          </a:r>
          <a:endParaRPr lang="pt-BR" sz="2100" kern="1200" dirty="0"/>
        </a:p>
      </dsp:txBody>
      <dsp:txXfrm>
        <a:off x="3422942" y="1551030"/>
        <a:ext cx="2215653" cy="1329392"/>
      </dsp:txXfrm>
    </dsp:sp>
    <dsp:sp modelId="{4FAF165B-3614-4297-ACEA-3BE329395706}">
      <dsp:nvSpPr>
        <dsp:cNvPr id="0" name=""/>
        <dsp:cNvSpPr/>
      </dsp:nvSpPr>
      <dsp:spPr>
        <a:xfrm>
          <a:off x="985723" y="3101988"/>
          <a:ext cx="2215653" cy="1329392"/>
        </a:xfrm>
        <a:prstGeom prst="rect">
          <a:avLst/>
        </a:prstGeom>
        <a:solidFill>
          <a:schemeClr val="accent5">
            <a:hueOff val="10895993"/>
            <a:satOff val="-19238"/>
            <a:lumOff val="-6589"/>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pt-BR" sz="2100" kern="1200" dirty="0"/>
            <a:t>Divisão de tarefas</a:t>
          </a:r>
        </a:p>
      </dsp:txBody>
      <dsp:txXfrm>
        <a:off x="985723" y="3101988"/>
        <a:ext cx="2215653" cy="1329392"/>
      </dsp:txXfrm>
    </dsp:sp>
    <dsp:sp modelId="{F102A630-E4BE-4058-8568-6D048EF826FF}">
      <dsp:nvSpPr>
        <dsp:cNvPr id="0" name=""/>
        <dsp:cNvSpPr/>
      </dsp:nvSpPr>
      <dsp:spPr>
        <a:xfrm>
          <a:off x="3422942" y="3101988"/>
          <a:ext cx="2215653" cy="1329392"/>
        </a:xfrm>
        <a:prstGeom prst="rect">
          <a:avLst/>
        </a:prstGeom>
        <a:solidFill>
          <a:schemeClr val="accent5">
            <a:hueOff val="13619991"/>
            <a:satOff val="-24047"/>
            <a:lumOff val="-8236"/>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pt-BR" sz="2100" kern="1200" dirty="0"/>
            <a:t>Atividades físicas	</a:t>
          </a:r>
        </a:p>
      </dsp:txBody>
      <dsp:txXfrm>
        <a:off x="3422942" y="3101988"/>
        <a:ext cx="2215653" cy="1329392"/>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16/7/layout/HexagonTimeline">
  <dgm:title val="Hexagon Timeline"/>
  <dgm:desc val="Use to show a list of events in chronological order. An invisible box contains the description while the date is shown in hexagons, except for the first and last node where the date is shown in a home shape. It can display large amount of text with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1" val="20"/>
      <dgm:constr type="primFontSz" for="des" forName="Childtext1" val="20"/>
      <dgm:constr type="primFontSz" for="des" forName="Childtext1" refType="primFontSz" refFor="des" refForName="Parent1" op="lte"/>
      <dgm:constr type="w" for="ch" forName="composite" refType="w"/>
      <dgm:constr type="h" for="ch" forName="composite" refType="h"/>
      <dgm:constr type="w" for="ch" forName="spaceBetweenRectangles" refType="w" fact="0"/>
      <dgm:constr type="h" for="ch" forName="spaceBetweenRectangles" refType="h" fact="0"/>
      <dgm:constr type="primFontSz" for="des" forName="Parent1" op="equ"/>
      <dgm:constr type="primFontSz" for="des" forName="Childtext1" op="equ"/>
    </dgm:constrLst>
    <dgm:forEach name="nodesForEach" axis="ch" ptType="node">
      <dgm:layoutNode name="composite">
        <dgm:alg type="composite"/>
        <dgm:shape xmlns:r="http://schemas.openxmlformats.org/officeDocument/2006/relationships" r:blip="">
          <dgm:adjLst/>
        </dgm:shape>
        <dgm:choose name="casesForSnakingLogic">
          <dgm:if name="Name7" axis="self" ptType="node" func="posOdd" op="equ" val="1">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t" for="ch" forName="Childtext1" refType="h" fact="0"/>
              <dgm:constr type="w" for="ch" forName="ConnectLine"/>
              <dgm:constr type="h" for="ch" forName="ConnectLine" refType="h" fact="0.1"/>
              <dgm:constr type="b" for="ch" forName="ConnectLine" refType="t" refFor="ch" refForName="Parent1"/>
              <dgm:constr type="ctrX" for="ch" forName="ConnectLine" refType="w" fact="0.5"/>
              <dgm:constr type="w" for="ch" forName="ConnectLineEnd" refType="h" fact="0.02"/>
              <dgm:constr type="h" for="ch" forName="ConnectLineEnd" refType="h" fact="0.02"/>
              <dgm:constr type="b" for="ch" forName="ConnectLineEnd" refType="t" refFor="ch" refForName="ConnectLine"/>
              <dgm:constr type="ctrX" for="ch" forName="ConnectLineEnd" refType="ctrX" refFor="ch" refForName="ConnectLine"/>
              <dgm:constr type="w" for="ch" forName="EmptyPane" refType="w"/>
              <dgm:constr type="b" for="ch" forName="EmptyPane" refType="h"/>
              <dgm:constr type="h" for="ch" forName="EmptyPane" refType="h" fact="0.44"/>
            </dgm:constrLst>
          </dgm:if>
          <dgm:else name="Name8">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b" for="ch" forName="Childtext1" refType="h"/>
              <dgm:constr type="w" for="ch" forName="ConnectLine"/>
              <dgm:constr type="h" for="ch" forName="ConnectLine" refType="h" fact="0.1"/>
              <dgm:constr type="t" for="ch" forName="ConnectLine" refType="b" refFor="ch" refForName="Parent1"/>
              <dgm:constr type="ctrX" for="ch" forName="ConnectLine" refType="w" fact="0.5"/>
              <dgm:constr type="w" for="ch" forName="ConnectLineEnd" refType="h" fact="0.02"/>
              <dgm:constr type="h" for="ch" forName="ConnectLineEnd" refType="h" fact="0.02"/>
              <dgm:constr type="t" for="ch" forName="ConnectLineEnd" refType="b" refFor="ch" refForName="ConnectLine"/>
              <dgm:constr type="ctrX" for="ch" forName="ConnectLineEnd" refType="ctrX" refFor="ch" refForName="ConnectLine"/>
              <dgm:constr type="w" for="ch" forName="EmptyPane" refType="w"/>
              <dgm:constr type="h" for="ch" forName="EmptyPane" refType="h" fact="0.44"/>
            </dgm:constrLst>
          </dgm:else>
        </dgm:choose>
        <dgm:layoutNode name="Parent1" styleLbl="alignNode1">
          <dgm:varLst>
            <dgm:chMax val="1"/>
            <dgm:chPref val="1"/>
            <dgm:bulletEnabled val="1"/>
          </dgm:varLst>
          <dgm:alg type="tx"/>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ect" r:blip="">
                    <dgm:adjLst/>
                  </dgm:shape>
                </dgm:if>
                <dgm:else name="ifMoreThanOneNode">
                  <dgm:choose name="Name18">
                    <dgm:if name="Name19" func="var" arg="dir" op="equ" val="norm">
                      <dgm:shape xmlns:r="http://schemas.openxmlformats.org/officeDocument/2006/relationships" type="homePlate" r:blip="">
                        <dgm:adjLst>
                          <dgm:adj idx="1" val="0.4"/>
                        </dgm:adjLst>
                      </dgm:shape>
                    </dgm:if>
                    <dgm:else name="Name20">
                      <dgm:shape xmlns:r="http://schemas.openxmlformats.org/officeDocument/2006/relationships" rot="180" type="homePlate" r:blip="">
                        <dgm:adjLst>
                          <dgm:adj idx="1" val="0.4"/>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180" type="homePlate" r:blip="">
                        <dgm:adjLst>
                          <dgm:adj idx="1" val="0.4"/>
                        </dgm:adjLst>
                      </dgm:shape>
                    </dgm:if>
                    <dgm:else name="Name26">
                      <dgm:shape xmlns:r="http://schemas.openxmlformats.org/officeDocument/2006/relationships" type="homePlate" r:blip="">
                        <dgm:adjLst>
                          <dgm:adj idx="1" val="0.4"/>
                        </dgm:adjLst>
                      </dgm:shape>
                    </dgm:else>
                  </dgm:choose>
                </dgm:if>
                <dgm:else name="Name27">
                  <dgm:shape xmlns:r="http://schemas.openxmlformats.org/officeDocument/2006/relationships" type="hexagon" r:blip="">
                    <dgm:adjLst>
                      <dgm:adj idx="1" val="0.4"/>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moveWith="Parent1">
          <dgm:varLst>
            <dgm:chMax val="0"/>
            <dgm:chPref val="0"/>
            <dgm:bulletEnabled/>
          </dgm:varLst>
          <dgm:choose name="casesForTxtDirLogic1">
            <dgm:if name="Name77" axis="self" ptType="node" func="posOdd" op="equ" val="1">
              <dgm:alg type="tx">
                <dgm:param type="txAnchorVert" val="b"/>
                <dgm:param type="txAnchorHorz" val="ctr"/>
                <dgm:param type="parTxRTLAlign" val="ctr"/>
                <dgm:param type="parTxLTRAlign" val="ctr"/>
              </dgm:alg>
            </dgm:if>
            <dgm:else name="Name88">
              <dgm:alg type="tx">
                <dgm:param type="txAnchorVert" val="t"/>
                <dgm:param type="txAnchorHorz" val="ctr"/>
                <dgm:param type="parTxRTLAlign" val="ctr"/>
                <dgm:param type="parTxLTRAlign" val="ctr"/>
              </dgm:alg>
            </dgm:else>
          </dgm:choose>
          <dgm:shape xmlns:r="http://schemas.openxmlformats.org/officeDocument/2006/relationships" type="rect" r:blip="">
            <dgm:adjLst/>
          </dgm:shape>
          <dgm:constrLst>
            <dgm:constr type="lMarg"/>
            <dgm:constr type="rMarg"/>
            <dgm:constr type="tMarg" refType="primFontSz" fact="0.7"/>
            <dgm:constr type="bMarg" refType="primFontSz" fact="0.7"/>
          </dgm:constrLst>
          <dgm:presOf axis="ch" ptType="node"/>
          <dgm:ruleLst>
            <dgm:rule type="primFontSz" val="11" fact="NaN" max="NaN"/>
          </dgm:ruleLst>
        </dgm:layoutNode>
        <dgm:layoutNode name="ConnectLine" styleLbl="sibTrans1D1" moveWith="Parent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ConnectLineEnd" styleLbl="node1" moveWith="Parent1">
          <dgm:alg type="sp"/>
          <dgm:shape xmlns:r="http://schemas.openxmlformats.org/officeDocument/2006/relationships" type="rect" r:blip="">
            <dgm:adjLst/>
          </dgm:shape>
          <dgm:presOf/>
          <dgm:constrLst/>
        </dgm:layoutNode>
        <dgm:layoutNode name="EmptyPane" moveWith="Parent1">
          <dgm:alg type="sp"/>
          <dgm:shape xmlns:r="http://schemas.openxmlformats.org/officeDocument/2006/relationships" r:blip="">
            <dgm:adjLst/>
          </dgm:shape>
          <dgm:presOf/>
          <dgm:constrLst/>
        </dgm:layoutNode>
      </dgm:layoutNode>
      <dgm:forEach name="Name28" axis="followSib" ptType="sibTrans" cnt="1">
        <dgm:layoutNode name="spaceBetweenRectangles" styleLbl="fgAcc1">
          <dgm:alg type="conn">
            <dgm:param type="dim" val="1D"/>
            <dgm:param type="srcNode" val="Parent1"/>
            <dgm:param type="dstNode" val="Parent1"/>
            <dgm:param type="begPts" val="midR"/>
            <dgm:param type="endPts" val="midL"/>
            <dgm:param type="endSty" val="noArr"/>
          </dgm:alg>
          <dgm:shape xmlns:r="http://schemas.openxmlformats.org/officeDocument/2006/relationships" type="conn" r:blip="" zOrderOff="-2">
            <dgm:adjLst/>
          </dgm:shape>
          <dgm:presOf/>
          <dgm:constrLst>
            <dgm:constr type="connDist"/>
            <dgm:constr type="begPad"/>
            <dgm:constr type="endPad"/>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6.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7.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8.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9.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0.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4.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5.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6.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7.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8.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9.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0.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4.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7.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8.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9.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Espaço Reservado para Dat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81A56B8B-90F6-41EC-AC37-F033ED2A57FF}" type="datetime1">
              <a:rPr lang="pt-BR" smtClean="0"/>
              <a:t>02/05/2021</a:t>
            </a:fld>
            <a:endParaRPr lang="en-US" dirty="0"/>
          </a:p>
        </p:txBody>
      </p:sp>
      <p:sp>
        <p:nvSpPr>
          <p:cNvPr id="4" name="Espaço Reservado para Rodapé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5" name="Espaço Reservado para o Número do Slid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F1A8EE09-76CC-4000-B080-9F213DA7DCEF}" type="slidenum">
              <a:rPr lang="en-US" smtClean="0"/>
              <a:t>‹nº›</a:t>
            </a:fld>
            <a:endParaRPr lang="en-US"/>
          </a:p>
        </p:txBody>
      </p:sp>
    </p:spTree>
    <p:extLst>
      <p:ext uri="{BB962C8B-B14F-4D97-AF65-F5344CB8AC3E}">
        <p14:creationId xmlns:p14="http://schemas.microsoft.com/office/powerpoint/2010/main" val="638681244"/>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CBA983AA-2481-4371-917C-6457CA055053}" type="datetime1">
              <a:rPr lang="pt-BR" smtClean="0"/>
              <a:t>02/05/2021</a:t>
            </a:fld>
            <a:endParaRPr lang="en-US"/>
          </a:p>
        </p:txBody>
      </p:sp>
      <p:sp>
        <p:nvSpPr>
          <p:cNvPr id="4" name="Espaço Reservado para Imagem do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US"/>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pt-br"/>
              <a:t>Clique para editar o texto Mestre</a:t>
            </a:r>
            <a:endParaRPr lang="en-US"/>
          </a:p>
          <a:p>
            <a:pPr lvl="1" rtl="0"/>
            <a:r>
              <a:rPr lang="pt-br"/>
              <a:t>Segundo nível</a:t>
            </a:r>
          </a:p>
          <a:p>
            <a:pPr lvl="2" rtl="0"/>
            <a:r>
              <a:rPr lang="pt-br"/>
              <a:t>Terceiro nível</a:t>
            </a:r>
          </a:p>
          <a:p>
            <a:pPr lvl="3" rtl="0"/>
            <a:r>
              <a:rPr lang="pt-br"/>
              <a:t>Quarto nível</a:t>
            </a:r>
          </a:p>
          <a:p>
            <a:pPr lvl="4" rtl="0"/>
            <a:r>
              <a:rPr lang="pt-br"/>
              <a:t>Quinto nível</a:t>
            </a:r>
            <a:endParaRPr lang="en-US"/>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7" name="Espaço Reservado para o Número do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8E40627-AA7D-471F-B5F2-0BF9E4C68EB6}" type="slidenum">
              <a:rPr lang="en-US" smtClean="0"/>
              <a:t>‹nº›</a:t>
            </a:fld>
            <a:endParaRPr lang="en-US"/>
          </a:p>
        </p:txBody>
      </p:sp>
    </p:spTree>
    <p:extLst>
      <p:ext uri="{BB962C8B-B14F-4D97-AF65-F5344CB8AC3E}">
        <p14:creationId xmlns:p14="http://schemas.microsoft.com/office/powerpoint/2010/main" val="409954528"/>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Mulheres passam por grandes transformações</a:t>
            </a:r>
          </a:p>
          <a:p>
            <a:r>
              <a:rPr lang="pt-BR" dirty="0"/>
              <a:t>o curso de seu ciclo de vida, em psicossociais</a:t>
            </a:r>
          </a:p>
          <a:p>
            <a:r>
              <a:rPr lang="pt-BR" dirty="0"/>
              <a:t>aspectos fisiológicos e hormonais, e durante esse período ocorrem </a:t>
            </a:r>
            <a:r>
              <a:rPr lang="pt-BR" dirty="0" err="1"/>
              <a:t>tb</a:t>
            </a:r>
            <a:r>
              <a:rPr lang="pt-BR" dirty="0"/>
              <a:t> grandes mudanças hormonais, principalmente na </a:t>
            </a:r>
            <a:r>
              <a:rPr lang="pt-BR" dirty="0" err="1"/>
              <a:t>pré</a:t>
            </a:r>
            <a:r>
              <a:rPr lang="pt-BR" dirty="0"/>
              <a:t>-menarca, gravidez,</a:t>
            </a:r>
          </a:p>
          <a:p>
            <a:r>
              <a:rPr lang="pt-BR" dirty="0"/>
              <a:t>período pós-parto e </a:t>
            </a:r>
            <a:r>
              <a:rPr lang="pt-BR" dirty="0" err="1"/>
              <a:t>perimenopausa</a:t>
            </a:r>
            <a:r>
              <a:rPr lang="pt-BR" dirty="0"/>
              <a:t>, e eles</a:t>
            </a:r>
          </a:p>
          <a:p>
            <a:r>
              <a:rPr lang="pt-BR" dirty="0"/>
              <a:t>são considerados janelas de vulnerabilidade</a:t>
            </a:r>
          </a:p>
        </p:txBody>
      </p:sp>
      <p:sp>
        <p:nvSpPr>
          <p:cNvPr id="4" name="Espaço Reservado para Data 3"/>
          <p:cNvSpPr>
            <a:spLocks noGrp="1"/>
          </p:cNvSpPr>
          <p:nvPr>
            <p:ph type="dt" idx="1"/>
          </p:nvPr>
        </p:nvSpPr>
        <p:spPr/>
        <p:txBody>
          <a:bodyPr/>
          <a:lstStyle/>
          <a:p>
            <a:pPr rtl="0"/>
            <a:fld id="{CBA983AA-2481-4371-917C-6457CA055053}" type="datetime1">
              <a:rPr lang="pt-BR" smtClean="0"/>
              <a:t>02/05/2021</a:t>
            </a:fld>
            <a:endParaRPr lang="en-US"/>
          </a:p>
        </p:txBody>
      </p:sp>
      <p:sp>
        <p:nvSpPr>
          <p:cNvPr id="5" name="Espaço Reservado para Número de Slide 4"/>
          <p:cNvSpPr>
            <a:spLocks noGrp="1"/>
          </p:cNvSpPr>
          <p:nvPr>
            <p:ph type="sldNum" sz="quarter" idx="5"/>
          </p:nvPr>
        </p:nvSpPr>
        <p:spPr/>
        <p:txBody>
          <a:bodyPr/>
          <a:lstStyle/>
          <a:p>
            <a:pPr rtl="0"/>
            <a:fld id="{98E40627-AA7D-471F-B5F2-0BF9E4C68EB6}" type="slidenum">
              <a:rPr lang="en-US" smtClean="0"/>
              <a:t>3</a:t>
            </a:fld>
            <a:endParaRPr lang="en-US"/>
          </a:p>
        </p:txBody>
      </p:sp>
    </p:spTree>
    <p:extLst>
      <p:ext uri="{BB962C8B-B14F-4D97-AF65-F5344CB8AC3E}">
        <p14:creationId xmlns:p14="http://schemas.microsoft.com/office/powerpoint/2010/main" val="23159414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dirty="0">
                <a:solidFill>
                  <a:schemeClr val="tx1">
                    <a:lumMod val="75000"/>
                    <a:lumOff val="25000"/>
                  </a:schemeClr>
                </a:solidFill>
              </a:rPr>
              <a:t>sabemos que o nascimento de um filho marca para sempre a vida de uma mulher: Nunca mais algumas coisas </a:t>
            </a:r>
            <a:r>
              <a:rPr lang="pt-BR" sz="1200" dirty="0" err="1">
                <a:solidFill>
                  <a:schemeClr val="tx1">
                    <a:lumMod val="75000"/>
                    <a:lumOff val="25000"/>
                  </a:schemeClr>
                </a:solidFill>
              </a:rPr>
              <a:t>serão</a:t>
            </a:r>
            <a:r>
              <a:rPr lang="pt-BR" sz="1200" dirty="0">
                <a:solidFill>
                  <a:schemeClr val="tx1">
                    <a:lumMod val="75000"/>
                    <a:lumOff val="25000"/>
                  </a:schemeClr>
                </a:solidFill>
              </a:rPr>
              <a:t> as mesmas!! E dentre elas encontra-se o </a:t>
            </a:r>
            <a:r>
              <a:rPr lang="pt-BR" sz="1200" dirty="0" err="1">
                <a:solidFill>
                  <a:schemeClr val="tx1">
                    <a:lumMod val="75000"/>
                    <a:lumOff val="25000"/>
                  </a:schemeClr>
                </a:solidFill>
              </a:rPr>
              <a:t>cérebro</a:t>
            </a:r>
            <a:r>
              <a:rPr lang="pt-BR" sz="1200" dirty="0">
                <a:solidFill>
                  <a:schemeClr val="tx1">
                    <a:lumMod val="75000"/>
                    <a:lumOff val="25000"/>
                  </a:schemeClr>
                </a:solidFill>
              </a:rPr>
              <a:t> da mulher</a:t>
            </a:r>
            <a:endParaRPr lang="pt-BR" dirty="0"/>
          </a:p>
        </p:txBody>
      </p:sp>
      <p:sp>
        <p:nvSpPr>
          <p:cNvPr id="4" name="Espaço Reservado para Data 3"/>
          <p:cNvSpPr>
            <a:spLocks noGrp="1"/>
          </p:cNvSpPr>
          <p:nvPr>
            <p:ph type="dt" idx="1"/>
          </p:nvPr>
        </p:nvSpPr>
        <p:spPr/>
        <p:txBody>
          <a:bodyPr/>
          <a:lstStyle/>
          <a:p>
            <a:pPr rtl="0"/>
            <a:fld id="{CBA983AA-2481-4371-917C-6457CA055053}" type="datetime1">
              <a:rPr lang="pt-BR" smtClean="0"/>
              <a:t>02/05/2021</a:t>
            </a:fld>
            <a:endParaRPr lang="en-US"/>
          </a:p>
        </p:txBody>
      </p:sp>
      <p:sp>
        <p:nvSpPr>
          <p:cNvPr id="5" name="Espaço Reservado para Número de Slide 4"/>
          <p:cNvSpPr>
            <a:spLocks noGrp="1"/>
          </p:cNvSpPr>
          <p:nvPr>
            <p:ph type="sldNum" sz="quarter" idx="5"/>
          </p:nvPr>
        </p:nvSpPr>
        <p:spPr/>
        <p:txBody>
          <a:bodyPr/>
          <a:lstStyle/>
          <a:p>
            <a:pPr rtl="0"/>
            <a:fld id="{98E40627-AA7D-471F-B5F2-0BF9E4C68EB6}" type="slidenum">
              <a:rPr lang="en-US" smtClean="0"/>
              <a:t>14</a:t>
            </a:fld>
            <a:endParaRPr lang="en-US"/>
          </a:p>
        </p:txBody>
      </p:sp>
    </p:spTree>
    <p:extLst>
      <p:ext uri="{BB962C8B-B14F-4D97-AF65-F5344CB8AC3E}">
        <p14:creationId xmlns:p14="http://schemas.microsoft.com/office/powerpoint/2010/main" val="29553674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dirty="0">
                <a:solidFill>
                  <a:schemeClr val="tx1">
                    <a:lumMod val="75000"/>
                    <a:lumOff val="25000"/>
                  </a:schemeClr>
                </a:solidFill>
              </a:rPr>
              <a:t>sabemos que o nascimento de um filho marca para sempre a vida de uma mulher: Nunca mais algumas coisas </a:t>
            </a:r>
            <a:r>
              <a:rPr lang="pt-BR" sz="1200" dirty="0" err="1">
                <a:solidFill>
                  <a:schemeClr val="tx1">
                    <a:lumMod val="75000"/>
                    <a:lumOff val="25000"/>
                  </a:schemeClr>
                </a:solidFill>
              </a:rPr>
              <a:t>serão</a:t>
            </a:r>
            <a:r>
              <a:rPr lang="pt-BR" sz="1200" dirty="0">
                <a:solidFill>
                  <a:schemeClr val="tx1">
                    <a:lumMod val="75000"/>
                    <a:lumOff val="25000"/>
                  </a:schemeClr>
                </a:solidFill>
              </a:rPr>
              <a:t> as mesmas!! E dentre elas encontra-se o </a:t>
            </a:r>
            <a:r>
              <a:rPr lang="pt-BR" sz="1200" dirty="0" err="1">
                <a:solidFill>
                  <a:schemeClr val="tx1">
                    <a:lumMod val="75000"/>
                    <a:lumOff val="25000"/>
                  </a:schemeClr>
                </a:solidFill>
              </a:rPr>
              <a:t>cérebro</a:t>
            </a:r>
            <a:r>
              <a:rPr lang="pt-BR" sz="1200" dirty="0">
                <a:solidFill>
                  <a:schemeClr val="tx1">
                    <a:lumMod val="75000"/>
                    <a:lumOff val="25000"/>
                  </a:schemeClr>
                </a:solidFill>
              </a:rPr>
              <a:t> da mulher</a:t>
            </a:r>
            <a:endParaRPr lang="pt-BR" dirty="0"/>
          </a:p>
        </p:txBody>
      </p:sp>
      <p:sp>
        <p:nvSpPr>
          <p:cNvPr id="4" name="Espaço Reservado para Data 3"/>
          <p:cNvSpPr>
            <a:spLocks noGrp="1"/>
          </p:cNvSpPr>
          <p:nvPr>
            <p:ph type="dt" idx="1"/>
          </p:nvPr>
        </p:nvSpPr>
        <p:spPr/>
        <p:txBody>
          <a:bodyPr/>
          <a:lstStyle/>
          <a:p>
            <a:pPr rtl="0"/>
            <a:fld id="{CBA983AA-2481-4371-917C-6457CA055053}" type="datetime1">
              <a:rPr lang="pt-BR" smtClean="0"/>
              <a:t>02/05/2021</a:t>
            </a:fld>
            <a:endParaRPr lang="en-US"/>
          </a:p>
        </p:txBody>
      </p:sp>
      <p:sp>
        <p:nvSpPr>
          <p:cNvPr id="5" name="Espaço Reservado para Número de Slide 4"/>
          <p:cNvSpPr>
            <a:spLocks noGrp="1"/>
          </p:cNvSpPr>
          <p:nvPr>
            <p:ph type="sldNum" sz="quarter" idx="5"/>
          </p:nvPr>
        </p:nvSpPr>
        <p:spPr/>
        <p:txBody>
          <a:bodyPr/>
          <a:lstStyle/>
          <a:p>
            <a:pPr rtl="0"/>
            <a:fld id="{98E40627-AA7D-471F-B5F2-0BF9E4C68EB6}" type="slidenum">
              <a:rPr lang="en-US" smtClean="0"/>
              <a:t>15</a:t>
            </a:fld>
            <a:endParaRPr lang="en-US"/>
          </a:p>
        </p:txBody>
      </p:sp>
    </p:spTree>
    <p:extLst>
      <p:ext uri="{BB962C8B-B14F-4D97-AF65-F5344CB8AC3E}">
        <p14:creationId xmlns:p14="http://schemas.microsoft.com/office/powerpoint/2010/main" val="977152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dirty="0">
                <a:latin typeface="Segoe Print" panose="02000600000000000000" pitchFamily="2" charset="0"/>
              </a:rPr>
              <a:t>Como está a saúde do bebê?</a:t>
            </a:r>
          </a:p>
          <a:p>
            <a:r>
              <a:rPr lang="pt-BR" sz="1200" dirty="0">
                <a:latin typeface="Segoe Print" panose="02000600000000000000" pitchFamily="2" charset="0"/>
              </a:rPr>
              <a:t>Como ficará meu corpo após a gestação?</a:t>
            </a:r>
          </a:p>
          <a:p>
            <a:r>
              <a:rPr lang="pt-BR" sz="1200" dirty="0">
                <a:latin typeface="Segoe Print" panose="02000600000000000000" pitchFamily="2" charset="0"/>
              </a:rPr>
              <a:t>Meu parto vai ser prematuro?</a:t>
            </a:r>
          </a:p>
          <a:p>
            <a:r>
              <a:rPr lang="pt-BR" sz="1200" dirty="0">
                <a:latin typeface="Segoe Print" panose="02000600000000000000" pitchFamily="2" charset="0"/>
              </a:rPr>
              <a:t>Qual o tipo de parto?</a:t>
            </a:r>
          </a:p>
          <a:p>
            <a:r>
              <a:rPr lang="pt-BR" sz="1200" dirty="0">
                <a:latin typeface="Segoe Print" panose="02000600000000000000" pitchFamily="2" charset="0"/>
              </a:rPr>
              <a:t>E se eu precisar tomar algum remédio?</a:t>
            </a:r>
          </a:p>
          <a:p>
            <a:r>
              <a:rPr lang="pt-BR" sz="1200" dirty="0">
                <a:latin typeface="Segoe Print" panose="02000600000000000000" pitchFamily="2" charset="0"/>
              </a:rPr>
              <a:t>Serei uma boa</a:t>
            </a:r>
            <a:br>
              <a:rPr lang="pt-BR" sz="1200" dirty="0">
                <a:latin typeface="Segoe Print" panose="02000600000000000000" pitchFamily="2" charset="0"/>
              </a:rPr>
            </a:br>
            <a:r>
              <a:rPr lang="pt-BR" sz="1200" dirty="0">
                <a:latin typeface="Segoe Print" panose="02000600000000000000" pitchFamily="2" charset="0"/>
              </a:rPr>
              <a:t> mãe?</a:t>
            </a:r>
          </a:p>
          <a:p>
            <a:r>
              <a:rPr lang="pt-BR" dirty="0"/>
              <a:t>Ansiedade normal da gravidez : relacionada ao bem-estar do feto ou ao processo do parto;</a:t>
            </a:r>
          </a:p>
          <a:p>
            <a:r>
              <a:rPr lang="pt-BR" dirty="0"/>
              <a:t>Sintomas de ansiedade pós-parto X DPP</a:t>
            </a:r>
          </a:p>
          <a:p>
            <a:endParaRPr lang="pt-BR" dirty="0"/>
          </a:p>
        </p:txBody>
      </p:sp>
      <p:sp>
        <p:nvSpPr>
          <p:cNvPr id="4" name="Espaço Reservado para Data 3"/>
          <p:cNvSpPr>
            <a:spLocks noGrp="1"/>
          </p:cNvSpPr>
          <p:nvPr>
            <p:ph type="dt" idx="1"/>
          </p:nvPr>
        </p:nvSpPr>
        <p:spPr/>
        <p:txBody>
          <a:bodyPr/>
          <a:lstStyle/>
          <a:p>
            <a:pPr rtl="0"/>
            <a:fld id="{CBA983AA-2481-4371-917C-6457CA055053}" type="datetime1">
              <a:rPr lang="pt-BR" smtClean="0"/>
              <a:t>02/05/2021</a:t>
            </a:fld>
            <a:endParaRPr lang="en-US"/>
          </a:p>
        </p:txBody>
      </p:sp>
      <p:sp>
        <p:nvSpPr>
          <p:cNvPr id="5" name="Espaço Reservado para Número de Slide 4"/>
          <p:cNvSpPr>
            <a:spLocks noGrp="1"/>
          </p:cNvSpPr>
          <p:nvPr>
            <p:ph type="sldNum" sz="quarter" idx="5"/>
          </p:nvPr>
        </p:nvSpPr>
        <p:spPr/>
        <p:txBody>
          <a:bodyPr/>
          <a:lstStyle/>
          <a:p>
            <a:pPr rtl="0"/>
            <a:fld id="{98E40627-AA7D-471F-B5F2-0BF9E4C68EB6}" type="slidenum">
              <a:rPr lang="en-US" smtClean="0"/>
              <a:t>17</a:t>
            </a:fld>
            <a:endParaRPr lang="en-US"/>
          </a:p>
        </p:txBody>
      </p:sp>
    </p:spTree>
    <p:extLst>
      <p:ext uri="{BB962C8B-B14F-4D97-AF65-F5344CB8AC3E}">
        <p14:creationId xmlns:p14="http://schemas.microsoft.com/office/powerpoint/2010/main" val="18589736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Data 3"/>
          <p:cNvSpPr>
            <a:spLocks noGrp="1"/>
          </p:cNvSpPr>
          <p:nvPr>
            <p:ph type="dt" idx="1"/>
          </p:nvPr>
        </p:nvSpPr>
        <p:spPr/>
        <p:txBody>
          <a:bodyPr/>
          <a:lstStyle/>
          <a:p>
            <a:pPr rtl="0"/>
            <a:fld id="{CBA983AA-2481-4371-917C-6457CA055053}" type="datetime1">
              <a:rPr lang="pt-BR" smtClean="0"/>
              <a:t>02/05/2021</a:t>
            </a:fld>
            <a:endParaRPr lang="en-US"/>
          </a:p>
        </p:txBody>
      </p:sp>
      <p:sp>
        <p:nvSpPr>
          <p:cNvPr id="5" name="Espaço Reservado para Número de Slide 4"/>
          <p:cNvSpPr>
            <a:spLocks noGrp="1"/>
          </p:cNvSpPr>
          <p:nvPr>
            <p:ph type="sldNum" sz="quarter" idx="5"/>
          </p:nvPr>
        </p:nvSpPr>
        <p:spPr/>
        <p:txBody>
          <a:bodyPr/>
          <a:lstStyle/>
          <a:p>
            <a:pPr rtl="0"/>
            <a:fld id="{98E40627-AA7D-471F-B5F2-0BF9E4C68EB6}" type="slidenum">
              <a:rPr lang="en-US" smtClean="0"/>
              <a:t>19</a:t>
            </a:fld>
            <a:endParaRPr lang="en-US"/>
          </a:p>
        </p:txBody>
      </p:sp>
    </p:spTree>
    <p:extLst>
      <p:ext uri="{BB962C8B-B14F-4D97-AF65-F5344CB8AC3E}">
        <p14:creationId xmlns:p14="http://schemas.microsoft.com/office/powerpoint/2010/main" val="28046525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Data 3"/>
          <p:cNvSpPr>
            <a:spLocks noGrp="1"/>
          </p:cNvSpPr>
          <p:nvPr>
            <p:ph type="dt" idx="1"/>
          </p:nvPr>
        </p:nvSpPr>
        <p:spPr/>
        <p:txBody>
          <a:bodyPr/>
          <a:lstStyle/>
          <a:p>
            <a:pPr rtl="0"/>
            <a:fld id="{CBA983AA-2481-4371-917C-6457CA055053}" type="datetime1">
              <a:rPr lang="pt-BR" smtClean="0"/>
              <a:t>02/05/2021</a:t>
            </a:fld>
            <a:endParaRPr lang="en-US"/>
          </a:p>
        </p:txBody>
      </p:sp>
      <p:sp>
        <p:nvSpPr>
          <p:cNvPr id="5" name="Espaço Reservado para Número de Slide 4"/>
          <p:cNvSpPr>
            <a:spLocks noGrp="1"/>
          </p:cNvSpPr>
          <p:nvPr>
            <p:ph type="sldNum" sz="quarter" idx="5"/>
          </p:nvPr>
        </p:nvSpPr>
        <p:spPr/>
        <p:txBody>
          <a:bodyPr/>
          <a:lstStyle/>
          <a:p>
            <a:pPr rtl="0"/>
            <a:fld id="{98E40627-AA7D-471F-B5F2-0BF9E4C68EB6}" type="slidenum">
              <a:rPr lang="en-US" smtClean="0"/>
              <a:t>20</a:t>
            </a:fld>
            <a:endParaRPr lang="en-US"/>
          </a:p>
        </p:txBody>
      </p:sp>
    </p:spTree>
    <p:extLst>
      <p:ext uri="{BB962C8B-B14F-4D97-AF65-F5344CB8AC3E}">
        <p14:creationId xmlns:p14="http://schemas.microsoft.com/office/powerpoint/2010/main" val="9301277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Data 3"/>
          <p:cNvSpPr>
            <a:spLocks noGrp="1"/>
          </p:cNvSpPr>
          <p:nvPr>
            <p:ph type="dt" idx="1"/>
          </p:nvPr>
        </p:nvSpPr>
        <p:spPr/>
        <p:txBody>
          <a:bodyPr/>
          <a:lstStyle/>
          <a:p>
            <a:pPr rtl="0"/>
            <a:fld id="{CBA983AA-2481-4371-917C-6457CA055053}" type="datetime1">
              <a:rPr lang="pt-BR" smtClean="0"/>
              <a:t>02/05/2021</a:t>
            </a:fld>
            <a:endParaRPr lang="en-US"/>
          </a:p>
        </p:txBody>
      </p:sp>
      <p:sp>
        <p:nvSpPr>
          <p:cNvPr id="5" name="Espaço Reservado para Número de Slide 4"/>
          <p:cNvSpPr>
            <a:spLocks noGrp="1"/>
          </p:cNvSpPr>
          <p:nvPr>
            <p:ph type="sldNum" sz="quarter" idx="5"/>
          </p:nvPr>
        </p:nvSpPr>
        <p:spPr/>
        <p:txBody>
          <a:bodyPr/>
          <a:lstStyle/>
          <a:p>
            <a:pPr rtl="0"/>
            <a:fld id="{98E40627-AA7D-471F-B5F2-0BF9E4C68EB6}" type="slidenum">
              <a:rPr lang="en-US" smtClean="0"/>
              <a:t>21</a:t>
            </a:fld>
            <a:endParaRPr lang="en-US"/>
          </a:p>
        </p:txBody>
      </p:sp>
    </p:spTree>
    <p:extLst>
      <p:ext uri="{BB962C8B-B14F-4D97-AF65-F5344CB8AC3E}">
        <p14:creationId xmlns:p14="http://schemas.microsoft.com/office/powerpoint/2010/main" val="40171068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Data 3"/>
          <p:cNvSpPr>
            <a:spLocks noGrp="1"/>
          </p:cNvSpPr>
          <p:nvPr>
            <p:ph type="dt" idx="1"/>
          </p:nvPr>
        </p:nvSpPr>
        <p:spPr/>
        <p:txBody>
          <a:bodyPr/>
          <a:lstStyle/>
          <a:p>
            <a:pPr rtl="0"/>
            <a:fld id="{CBA983AA-2481-4371-917C-6457CA055053}" type="datetime1">
              <a:rPr lang="pt-BR" smtClean="0"/>
              <a:t>02/05/2021</a:t>
            </a:fld>
            <a:endParaRPr lang="en-US"/>
          </a:p>
        </p:txBody>
      </p:sp>
      <p:sp>
        <p:nvSpPr>
          <p:cNvPr id="5" name="Espaço Reservado para Número de Slide 4"/>
          <p:cNvSpPr>
            <a:spLocks noGrp="1"/>
          </p:cNvSpPr>
          <p:nvPr>
            <p:ph type="sldNum" sz="quarter" idx="5"/>
          </p:nvPr>
        </p:nvSpPr>
        <p:spPr/>
        <p:txBody>
          <a:bodyPr/>
          <a:lstStyle/>
          <a:p>
            <a:pPr rtl="0"/>
            <a:fld id="{98E40627-AA7D-471F-B5F2-0BF9E4C68EB6}" type="slidenum">
              <a:rPr lang="en-US" smtClean="0"/>
              <a:t>22</a:t>
            </a:fld>
            <a:endParaRPr lang="en-US"/>
          </a:p>
        </p:txBody>
      </p:sp>
    </p:spTree>
    <p:extLst>
      <p:ext uri="{BB962C8B-B14F-4D97-AF65-F5344CB8AC3E}">
        <p14:creationId xmlns:p14="http://schemas.microsoft.com/office/powerpoint/2010/main" val="31137219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Data 3"/>
          <p:cNvSpPr>
            <a:spLocks noGrp="1"/>
          </p:cNvSpPr>
          <p:nvPr>
            <p:ph type="dt" idx="1"/>
          </p:nvPr>
        </p:nvSpPr>
        <p:spPr/>
        <p:txBody>
          <a:bodyPr/>
          <a:lstStyle/>
          <a:p>
            <a:pPr rtl="0"/>
            <a:fld id="{CBA983AA-2481-4371-917C-6457CA055053}" type="datetime1">
              <a:rPr lang="pt-BR" smtClean="0"/>
              <a:t>02/05/2021</a:t>
            </a:fld>
            <a:endParaRPr lang="en-US"/>
          </a:p>
        </p:txBody>
      </p:sp>
      <p:sp>
        <p:nvSpPr>
          <p:cNvPr id="5" name="Espaço Reservado para Número de Slide 4"/>
          <p:cNvSpPr>
            <a:spLocks noGrp="1"/>
          </p:cNvSpPr>
          <p:nvPr>
            <p:ph type="sldNum" sz="quarter" idx="5"/>
          </p:nvPr>
        </p:nvSpPr>
        <p:spPr/>
        <p:txBody>
          <a:bodyPr/>
          <a:lstStyle/>
          <a:p>
            <a:pPr rtl="0"/>
            <a:fld id="{98E40627-AA7D-471F-B5F2-0BF9E4C68EB6}" type="slidenum">
              <a:rPr lang="en-US" smtClean="0"/>
              <a:t>23</a:t>
            </a:fld>
            <a:endParaRPr lang="en-US"/>
          </a:p>
        </p:txBody>
      </p:sp>
    </p:spTree>
    <p:extLst>
      <p:ext uri="{BB962C8B-B14F-4D97-AF65-F5344CB8AC3E}">
        <p14:creationId xmlns:p14="http://schemas.microsoft.com/office/powerpoint/2010/main" val="8487392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Data 3"/>
          <p:cNvSpPr>
            <a:spLocks noGrp="1"/>
          </p:cNvSpPr>
          <p:nvPr>
            <p:ph type="dt" idx="1"/>
          </p:nvPr>
        </p:nvSpPr>
        <p:spPr/>
        <p:txBody>
          <a:bodyPr/>
          <a:lstStyle/>
          <a:p>
            <a:pPr rtl="0"/>
            <a:fld id="{CBA983AA-2481-4371-917C-6457CA055053}" type="datetime1">
              <a:rPr lang="pt-BR" smtClean="0"/>
              <a:t>02/05/2021</a:t>
            </a:fld>
            <a:endParaRPr lang="en-US"/>
          </a:p>
        </p:txBody>
      </p:sp>
      <p:sp>
        <p:nvSpPr>
          <p:cNvPr id="5" name="Espaço Reservado para Número de Slide 4"/>
          <p:cNvSpPr>
            <a:spLocks noGrp="1"/>
          </p:cNvSpPr>
          <p:nvPr>
            <p:ph type="sldNum" sz="quarter" idx="5"/>
          </p:nvPr>
        </p:nvSpPr>
        <p:spPr/>
        <p:txBody>
          <a:bodyPr/>
          <a:lstStyle/>
          <a:p>
            <a:pPr rtl="0"/>
            <a:fld id="{98E40627-AA7D-471F-B5F2-0BF9E4C68EB6}" type="slidenum">
              <a:rPr lang="en-US" smtClean="0"/>
              <a:t>24</a:t>
            </a:fld>
            <a:endParaRPr lang="en-US"/>
          </a:p>
        </p:txBody>
      </p:sp>
    </p:spTree>
    <p:extLst>
      <p:ext uri="{BB962C8B-B14F-4D97-AF65-F5344CB8AC3E}">
        <p14:creationId xmlns:p14="http://schemas.microsoft.com/office/powerpoint/2010/main" val="17590385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Data 3"/>
          <p:cNvSpPr>
            <a:spLocks noGrp="1"/>
          </p:cNvSpPr>
          <p:nvPr>
            <p:ph type="dt" idx="1"/>
          </p:nvPr>
        </p:nvSpPr>
        <p:spPr/>
        <p:txBody>
          <a:bodyPr/>
          <a:lstStyle/>
          <a:p>
            <a:pPr rtl="0"/>
            <a:fld id="{CBA983AA-2481-4371-917C-6457CA055053}" type="datetime1">
              <a:rPr lang="pt-BR" smtClean="0"/>
              <a:t>02/05/2021</a:t>
            </a:fld>
            <a:endParaRPr lang="en-US"/>
          </a:p>
        </p:txBody>
      </p:sp>
      <p:sp>
        <p:nvSpPr>
          <p:cNvPr id="5" name="Espaço Reservado para Número de Slide 4"/>
          <p:cNvSpPr>
            <a:spLocks noGrp="1"/>
          </p:cNvSpPr>
          <p:nvPr>
            <p:ph type="sldNum" sz="quarter" idx="5"/>
          </p:nvPr>
        </p:nvSpPr>
        <p:spPr/>
        <p:txBody>
          <a:bodyPr/>
          <a:lstStyle/>
          <a:p>
            <a:pPr rtl="0"/>
            <a:fld id="{98E40627-AA7D-471F-B5F2-0BF9E4C68EB6}" type="slidenum">
              <a:rPr lang="en-US" smtClean="0"/>
              <a:t>25</a:t>
            </a:fld>
            <a:endParaRPr lang="en-US"/>
          </a:p>
        </p:txBody>
      </p:sp>
    </p:spTree>
    <p:extLst>
      <p:ext uri="{BB962C8B-B14F-4D97-AF65-F5344CB8AC3E}">
        <p14:creationId xmlns:p14="http://schemas.microsoft.com/office/powerpoint/2010/main" val="11732956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A gravidez é considerada um período de crise, onde</a:t>
            </a:r>
          </a:p>
          <a:p>
            <a:r>
              <a:rPr lang="pt-BR" dirty="0"/>
              <a:t>flexibilidade é necessária, assim como o uso de recursos mentais</a:t>
            </a:r>
          </a:p>
          <a:p>
            <a:r>
              <a:rPr lang="pt-BR" dirty="0"/>
              <a:t>recursos, a fim de se ajustar à nova realidade.</a:t>
            </a:r>
          </a:p>
          <a:p>
            <a:r>
              <a:rPr lang="pt-BR" dirty="0"/>
              <a:t>A mulher precisa se adaptar ao seu novo físico</a:t>
            </a:r>
          </a:p>
          <a:p>
            <a:r>
              <a:rPr lang="pt-BR" dirty="0"/>
              <a:t>condição e imagem corporal. A maneira como ela se relaciona com</a:t>
            </a:r>
          </a:p>
          <a:p>
            <a:r>
              <a:rPr lang="pt-BR" dirty="0"/>
              <a:t>seu parceiro e sua família mudam e seu papel na</a:t>
            </a:r>
          </a:p>
          <a:p>
            <a:r>
              <a:rPr lang="pt-BR" dirty="0"/>
              <a:t>trabalho ou sua vida produtiva podem exigir reestruturação.</a:t>
            </a:r>
          </a:p>
          <a:p>
            <a:r>
              <a:rPr lang="pt-BR" dirty="0"/>
              <a:t>Há uma revisão completa em sua rotina,</a:t>
            </a:r>
          </a:p>
          <a:p>
            <a:r>
              <a:rPr lang="pt-BR" dirty="0"/>
              <a:t>tempo livre, tarefas e responsabilidades, além</a:t>
            </a:r>
          </a:p>
          <a:p>
            <a:r>
              <a:rPr lang="pt-BR" dirty="0"/>
              <a:t>mudanças em suas prioridades, hábitos e interesses.</a:t>
            </a:r>
          </a:p>
          <a:p>
            <a:r>
              <a:rPr lang="pt-BR" dirty="0"/>
              <a:t>O ajuste pode ser ainda mais difícil em um</a:t>
            </a:r>
          </a:p>
          <a:p>
            <a:r>
              <a:rPr lang="pt-BR" dirty="0"/>
              <a:t>gravidez não planejada ou indesejada.</a:t>
            </a:r>
          </a:p>
        </p:txBody>
      </p:sp>
      <p:sp>
        <p:nvSpPr>
          <p:cNvPr id="4" name="Espaço Reservado para Data 3"/>
          <p:cNvSpPr>
            <a:spLocks noGrp="1"/>
          </p:cNvSpPr>
          <p:nvPr>
            <p:ph type="dt" idx="1"/>
          </p:nvPr>
        </p:nvSpPr>
        <p:spPr/>
        <p:txBody>
          <a:bodyPr/>
          <a:lstStyle/>
          <a:p>
            <a:pPr rtl="0"/>
            <a:fld id="{CBA983AA-2481-4371-917C-6457CA055053}" type="datetime1">
              <a:rPr lang="pt-BR" smtClean="0"/>
              <a:t>02/05/2021</a:t>
            </a:fld>
            <a:endParaRPr lang="en-US"/>
          </a:p>
        </p:txBody>
      </p:sp>
      <p:sp>
        <p:nvSpPr>
          <p:cNvPr id="5" name="Espaço Reservado para Número de Slide 4"/>
          <p:cNvSpPr>
            <a:spLocks noGrp="1"/>
          </p:cNvSpPr>
          <p:nvPr>
            <p:ph type="sldNum" sz="quarter" idx="5"/>
          </p:nvPr>
        </p:nvSpPr>
        <p:spPr/>
        <p:txBody>
          <a:bodyPr/>
          <a:lstStyle/>
          <a:p>
            <a:pPr rtl="0"/>
            <a:fld id="{98E40627-AA7D-471F-B5F2-0BF9E4C68EB6}" type="slidenum">
              <a:rPr lang="en-US" smtClean="0"/>
              <a:t>5</a:t>
            </a:fld>
            <a:endParaRPr lang="en-US"/>
          </a:p>
        </p:txBody>
      </p:sp>
    </p:spTree>
    <p:extLst>
      <p:ext uri="{BB962C8B-B14F-4D97-AF65-F5344CB8AC3E}">
        <p14:creationId xmlns:p14="http://schemas.microsoft.com/office/powerpoint/2010/main" val="13841437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Data 3"/>
          <p:cNvSpPr>
            <a:spLocks noGrp="1"/>
          </p:cNvSpPr>
          <p:nvPr>
            <p:ph type="dt" idx="1"/>
          </p:nvPr>
        </p:nvSpPr>
        <p:spPr/>
        <p:txBody>
          <a:bodyPr/>
          <a:lstStyle/>
          <a:p>
            <a:pPr rtl="0"/>
            <a:fld id="{CBA983AA-2481-4371-917C-6457CA055053}" type="datetime1">
              <a:rPr lang="pt-BR" smtClean="0"/>
              <a:t>02/05/2021</a:t>
            </a:fld>
            <a:endParaRPr lang="en-US"/>
          </a:p>
        </p:txBody>
      </p:sp>
      <p:sp>
        <p:nvSpPr>
          <p:cNvPr id="5" name="Espaço Reservado para Número de Slide 4"/>
          <p:cNvSpPr>
            <a:spLocks noGrp="1"/>
          </p:cNvSpPr>
          <p:nvPr>
            <p:ph type="sldNum" sz="quarter" idx="5"/>
          </p:nvPr>
        </p:nvSpPr>
        <p:spPr/>
        <p:txBody>
          <a:bodyPr/>
          <a:lstStyle/>
          <a:p>
            <a:pPr rtl="0"/>
            <a:fld id="{98E40627-AA7D-471F-B5F2-0BF9E4C68EB6}" type="slidenum">
              <a:rPr lang="en-US" smtClean="0"/>
              <a:t>26</a:t>
            </a:fld>
            <a:endParaRPr lang="en-US"/>
          </a:p>
        </p:txBody>
      </p:sp>
    </p:spTree>
    <p:extLst>
      <p:ext uri="{BB962C8B-B14F-4D97-AF65-F5344CB8AC3E}">
        <p14:creationId xmlns:p14="http://schemas.microsoft.com/office/powerpoint/2010/main" val="26138108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Data 3"/>
          <p:cNvSpPr>
            <a:spLocks noGrp="1"/>
          </p:cNvSpPr>
          <p:nvPr>
            <p:ph type="dt" idx="1"/>
          </p:nvPr>
        </p:nvSpPr>
        <p:spPr/>
        <p:txBody>
          <a:bodyPr/>
          <a:lstStyle/>
          <a:p>
            <a:pPr rtl="0"/>
            <a:fld id="{CBA983AA-2481-4371-917C-6457CA055053}" type="datetime1">
              <a:rPr lang="pt-BR" smtClean="0"/>
              <a:t>02/05/2021</a:t>
            </a:fld>
            <a:endParaRPr lang="en-US"/>
          </a:p>
        </p:txBody>
      </p:sp>
      <p:sp>
        <p:nvSpPr>
          <p:cNvPr id="5" name="Espaço Reservado para Número de Slide 4"/>
          <p:cNvSpPr>
            <a:spLocks noGrp="1"/>
          </p:cNvSpPr>
          <p:nvPr>
            <p:ph type="sldNum" sz="quarter" idx="5"/>
          </p:nvPr>
        </p:nvSpPr>
        <p:spPr/>
        <p:txBody>
          <a:bodyPr/>
          <a:lstStyle/>
          <a:p>
            <a:pPr rtl="0"/>
            <a:fld id="{98E40627-AA7D-471F-B5F2-0BF9E4C68EB6}" type="slidenum">
              <a:rPr lang="en-US" smtClean="0"/>
              <a:t>27</a:t>
            </a:fld>
            <a:endParaRPr lang="en-US"/>
          </a:p>
        </p:txBody>
      </p:sp>
    </p:spTree>
    <p:extLst>
      <p:ext uri="{BB962C8B-B14F-4D97-AF65-F5344CB8AC3E}">
        <p14:creationId xmlns:p14="http://schemas.microsoft.com/office/powerpoint/2010/main" val="10672007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Data 3"/>
          <p:cNvSpPr>
            <a:spLocks noGrp="1"/>
          </p:cNvSpPr>
          <p:nvPr>
            <p:ph type="dt" idx="1"/>
          </p:nvPr>
        </p:nvSpPr>
        <p:spPr/>
        <p:txBody>
          <a:bodyPr/>
          <a:lstStyle/>
          <a:p>
            <a:pPr rtl="0"/>
            <a:fld id="{CBA983AA-2481-4371-917C-6457CA055053}" type="datetime1">
              <a:rPr lang="pt-BR" smtClean="0"/>
              <a:t>02/05/2021</a:t>
            </a:fld>
            <a:endParaRPr lang="en-US"/>
          </a:p>
        </p:txBody>
      </p:sp>
      <p:sp>
        <p:nvSpPr>
          <p:cNvPr id="5" name="Espaço Reservado para Número de Slide 4"/>
          <p:cNvSpPr>
            <a:spLocks noGrp="1"/>
          </p:cNvSpPr>
          <p:nvPr>
            <p:ph type="sldNum" sz="quarter" idx="5"/>
          </p:nvPr>
        </p:nvSpPr>
        <p:spPr/>
        <p:txBody>
          <a:bodyPr/>
          <a:lstStyle/>
          <a:p>
            <a:pPr rtl="0"/>
            <a:fld id="{98E40627-AA7D-471F-B5F2-0BF9E4C68EB6}" type="slidenum">
              <a:rPr lang="en-US" smtClean="0"/>
              <a:t>29</a:t>
            </a:fld>
            <a:endParaRPr lang="en-US"/>
          </a:p>
        </p:txBody>
      </p:sp>
    </p:spTree>
    <p:extLst>
      <p:ext uri="{BB962C8B-B14F-4D97-AF65-F5344CB8AC3E}">
        <p14:creationId xmlns:p14="http://schemas.microsoft.com/office/powerpoint/2010/main" val="22416092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Data 3"/>
          <p:cNvSpPr>
            <a:spLocks noGrp="1"/>
          </p:cNvSpPr>
          <p:nvPr>
            <p:ph type="dt" idx="1"/>
          </p:nvPr>
        </p:nvSpPr>
        <p:spPr/>
        <p:txBody>
          <a:bodyPr/>
          <a:lstStyle/>
          <a:p>
            <a:pPr rtl="0"/>
            <a:fld id="{CBA983AA-2481-4371-917C-6457CA055053}" type="datetime1">
              <a:rPr lang="pt-BR" smtClean="0"/>
              <a:t>02/05/2021</a:t>
            </a:fld>
            <a:endParaRPr lang="en-US"/>
          </a:p>
        </p:txBody>
      </p:sp>
      <p:sp>
        <p:nvSpPr>
          <p:cNvPr id="5" name="Espaço Reservado para Número de Slide 4"/>
          <p:cNvSpPr>
            <a:spLocks noGrp="1"/>
          </p:cNvSpPr>
          <p:nvPr>
            <p:ph type="sldNum" sz="quarter" idx="5"/>
          </p:nvPr>
        </p:nvSpPr>
        <p:spPr/>
        <p:txBody>
          <a:bodyPr/>
          <a:lstStyle/>
          <a:p>
            <a:pPr rtl="0"/>
            <a:fld id="{98E40627-AA7D-471F-B5F2-0BF9E4C68EB6}" type="slidenum">
              <a:rPr lang="en-US" smtClean="0"/>
              <a:t>30</a:t>
            </a:fld>
            <a:endParaRPr lang="en-US"/>
          </a:p>
        </p:txBody>
      </p:sp>
    </p:spTree>
    <p:extLst>
      <p:ext uri="{BB962C8B-B14F-4D97-AF65-F5344CB8AC3E}">
        <p14:creationId xmlns:p14="http://schemas.microsoft.com/office/powerpoint/2010/main" val="5169563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Data 3"/>
          <p:cNvSpPr>
            <a:spLocks noGrp="1"/>
          </p:cNvSpPr>
          <p:nvPr>
            <p:ph type="dt" idx="1"/>
          </p:nvPr>
        </p:nvSpPr>
        <p:spPr/>
        <p:txBody>
          <a:bodyPr/>
          <a:lstStyle/>
          <a:p>
            <a:pPr rtl="0"/>
            <a:fld id="{CBA983AA-2481-4371-917C-6457CA055053}" type="datetime1">
              <a:rPr lang="pt-BR" smtClean="0"/>
              <a:t>02/05/2021</a:t>
            </a:fld>
            <a:endParaRPr lang="en-US"/>
          </a:p>
        </p:txBody>
      </p:sp>
      <p:sp>
        <p:nvSpPr>
          <p:cNvPr id="5" name="Espaço Reservado para Número de Slide 4"/>
          <p:cNvSpPr>
            <a:spLocks noGrp="1"/>
          </p:cNvSpPr>
          <p:nvPr>
            <p:ph type="sldNum" sz="quarter" idx="5"/>
          </p:nvPr>
        </p:nvSpPr>
        <p:spPr/>
        <p:txBody>
          <a:bodyPr/>
          <a:lstStyle/>
          <a:p>
            <a:pPr rtl="0"/>
            <a:fld id="{98E40627-AA7D-471F-B5F2-0BF9E4C68EB6}" type="slidenum">
              <a:rPr lang="en-US" smtClean="0"/>
              <a:t>31</a:t>
            </a:fld>
            <a:endParaRPr lang="en-US"/>
          </a:p>
        </p:txBody>
      </p:sp>
    </p:spTree>
    <p:extLst>
      <p:ext uri="{BB962C8B-B14F-4D97-AF65-F5344CB8AC3E}">
        <p14:creationId xmlns:p14="http://schemas.microsoft.com/office/powerpoint/2010/main" val="18811847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Data 3"/>
          <p:cNvSpPr>
            <a:spLocks noGrp="1"/>
          </p:cNvSpPr>
          <p:nvPr>
            <p:ph type="dt" idx="1"/>
          </p:nvPr>
        </p:nvSpPr>
        <p:spPr/>
        <p:txBody>
          <a:bodyPr/>
          <a:lstStyle/>
          <a:p>
            <a:pPr rtl="0"/>
            <a:fld id="{CBA983AA-2481-4371-917C-6457CA055053}" type="datetime1">
              <a:rPr lang="pt-BR" smtClean="0"/>
              <a:t>02/05/2021</a:t>
            </a:fld>
            <a:endParaRPr lang="en-US"/>
          </a:p>
        </p:txBody>
      </p:sp>
      <p:sp>
        <p:nvSpPr>
          <p:cNvPr id="5" name="Espaço Reservado para Número de Slide 4"/>
          <p:cNvSpPr>
            <a:spLocks noGrp="1"/>
          </p:cNvSpPr>
          <p:nvPr>
            <p:ph type="sldNum" sz="quarter" idx="5"/>
          </p:nvPr>
        </p:nvSpPr>
        <p:spPr/>
        <p:txBody>
          <a:bodyPr/>
          <a:lstStyle/>
          <a:p>
            <a:pPr rtl="0"/>
            <a:fld id="{98E40627-AA7D-471F-B5F2-0BF9E4C68EB6}" type="slidenum">
              <a:rPr lang="en-US" smtClean="0"/>
              <a:t>32</a:t>
            </a:fld>
            <a:endParaRPr lang="en-US"/>
          </a:p>
        </p:txBody>
      </p:sp>
    </p:spTree>
    <p:extLst>
      <p:ext uri="{BB962C8B-B14F-4D97-AF65-F5344CB8AC3E}">
        <p14:creationId xmlns:p14="http://schemas.microsoft.com/office/powerpoint/2010/main" val="23344055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Data 3"/>
          <p:cNvSpPr>
            <a:spLocks noGrp="1"/>
          </p:cNvSpPr>
          <p:nvPr>
            <p:ph type="dt" idx="1"/>
          </p:nvPr>
        </p:nvSpPr>
        <p:spPr/>
        <p:txBody>
          <a:bodyPr/>
          <a:lstStyle/>
          <a:p>
            <a:pPr rtl="0"/>
            <a:fld id="{CBA983AA-2481-4371-917C-6457CA055053}" type="datetime1">
              <a:rPr lang="pt-BR" smtClean="0"/>
              <a:t>02/05/2021</a:t>
            </a:fld>
            <a:endParaRPr lang="en-US"/>
          </a:p>
        </p:txBody>
      </p:sp>
      <p:sp>
        <p:nvSpPr>
          <p:cNvPr id="5" name="Espaço Reservado para Número de Slide 4"/>
          <p:cNvSpPr>
            <a:spLocks noGrp="1"/>
          </p:cNvSpPr>
          <p:nvPr>
            <p:ph type="sldNum" sz="quarter" idx="5"/>
          </p:nvPr>
        </p:nvSpPr>
        <p:spPr/>
        <p:txBody>
          <a:bodyPr/>
          <a:lstStyle/>
          <a:p>
            <a:pPr rtl="0"/>
            <a:fld id="{98E40627-AA7D-471F-B5F2-0BF9E4C68EB6}" type="slidenum">
              <a:rPr lang="en-US" smtClean="0"/>
              <a:t>33</a:t>
            </a:fld>
            <a:endParaRPr lang="en-US"/>
          </a:p>
        </p:txBody>
      </p:sp>
    </p:spTree>
    <p:extLst>
      <p:ext uri="{BB962C8B-B14F-4D97-AF65-F5344CB8AC3E}">
        <p14:creationId xmlns:p14="http://schemas.microsoft.com/office/powerpoint/2010/main" val="40694883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Data 3"/>
          <p:cNvSpPr>
            <a:spLocks noGrp="1"/>
          </p:cNvSpPr>
          <p:nvPr>
            <p:ph type="dt" idx="1"/>
          </p:nvPr>
        </p:nvSpPr>
        <p:spPr/>
        <p:txBody>
          <a:bodyPr/>
          <a:lstStyle/>
          <a:p>
            <a:pPr rtl="0"/>
            <a:fld id="{CBA983AA-2481-4371-917C-6457CA055053}" type="datetime1">
              <a:rPr lang="pt-BR" smtClean="0"/>
              <a:t>02/05/2021</a:t>
            </a:fld>
            <a:endParaRPr lang="en-US"/>
          </a:p>
        </p:txBody>
      </p:sp>
      <p:sp>
        <p:nvSpPr>
          <p:cNvPr id="5" name="Espaço Reservado para Número de Slide 4"/>
          <p:cNvSpPr>
            <a:spLocks noGrp="1"/>
          </p:cNvSpPr>
          <p:nvPr>
            <p:ph type="sldNum" sz="quarter" idx="5"/>
          </p:nvPr>
        </p:nvSpPr>
        <p:spPr/>
        <p:txBody>
          <a:bodyPr/>
          <a:lstStyle/>
          <a:p>
            <a:pPr rtl="0"/>
            <a:fld id="{98E40627-AA7D-471F-B5F2-0BF9E4C68EB6}" type="slidenum">
              <a:rPr lang="en-US" smtClean="0"/>
              <a:t>34</a:t>
            </a:fld>
            <a:endParaRPr lang="en-US"/>
          </a:p>
        </p:txBody>
      </p:sp>
    </p:spTree>
    <p:extLst>
      <p:ext uri="{BB962C8B-B14F-4D97-AF65-F5344CB8AC3E}">
        <p14:creationId xmlns:p14="http://schemas.microsoft.com/office/powerpoint/2010/main" val="11944442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Data 3"/>
          <p:cNvSpPr>
            <a:spLocks noGrp="1"/>
          </p:cNvSpPr>
          <p:nvPr>
            <p:ph type="dt" idx="1"/>
          </p:nvPr>
        </p:nvSpPr>
        <p:spPr/>
        <p:txBody>
          <a:bodyPr/>
          <a:lstStyle/>
          <a:p>
            <a:pPr rtl="0"/>
            <a:fld id="{CBA983AA-2481-4371-917C-6457CA055053}" type="datetime1">
              <a:rPr lang="pt-BR" smtClean="0"/>
              <a:t>02/05/2021</a:t>
            </a:fld>
            <a:endParaRPr lang="en-US"/>
          </a:p>
        </p:txBody>
      </p:sp>
      <p:sp>
        <p:nvSpPr>
          <p:cNvPr id="5" name="Espaço Reservado para Número de Slide 4"/>
          <p:cNvSpPr>
            <a:spLocks noGrp="1"/>
          </p:cNvSpPr>
          <p:nvPr>
            <p:ph type="sldNum" sz="quarter" idx="5"/>
          </p:nvPr>
        </p:nvSpPr>
        <p:spPr/>
        <p:txBody>
          <a:bodyPr/>
          <a:lstStyle/>
          <a:p>
            <a:pPr rtl="0"/>
            <a:fld id="{98E40627-AA7D-471F-B5F2-0BF9E4C68EB6}" type="slidenum">
              <a:rPr lang="en-US" smtClean="0"/>
              <a:t>35</a:t>
            </a:fld>
            <a:endParaRPr lang="en-US"/>
          </a:p>
        </p:txBody>
      </p:sp>
    </p:spTree>
    <p:extLst>
      <p:ext uri="{BB962C8B-B14F-4D97-AF65-F5344CB8AC3E}">
        <p14:creationId xmlns:p14="http://schemas.microsoft.com/office/powerpoint/2010/main" val="42793741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Data 3"/>
          <p:cNvSpPr>
            <a:spLocks noGrp="1"/>
          </p:cNvSpPr>
          <p:nvPr>
            <p:ph type="dt" idx="1"/>
          </p:nvPr>
        </p:nvSpPr>
        <p:spPr/>
        <p:txBody>
          <a:bodyPr/>
          <a:lstStyle/>
          <a:p>
            <a:pPr rtl="0"/>
            <a:fld id="{CBA983AA-2481-4371-917C-6457CA055053}" type="datetime1">
              <a:rPr lang="pt-BR" smtClean="0"/>
              <a:t>02/05/2021</a:t>
            </a:fld>
            <a:endParaRPr lang="en-US"/>
          </a:p>
        </p:txBody>
      </p:sp>
      <p:sp>
        <p:nvSpPr>
          <p:cNvPr id="5" name="Espaço Reservado para Número de Slide 4"/>
          <p:cNvSpPr>
            <a:spLocks noGrp="1"/>
          </p:cNvSpPr>
          <p:nvPr>
            <p:ph type="sldNum" sz="quarter" idx="5"/>
          </p:nvPr>
        </p:nvSpPr>
        <p:spPr/>
        <p:txBody>
          <a:bodyPr/>
          <a:lstStyle/>
          <a:p>
            <a:pPr rtl="0"/>
            <a:fld id="{98E40627-AA7D-471F-B5F2-0BF9E4C68EB6}" type="slidenum">
              <a:rPr lang="en-US" smtClean="0"/>
              <a:t>36</a:t>
            </a:fld>
            <a:endParaRPr lang="en-US"/>
          </a:p>
        </p:txBody>
      </p:sp>
    </p:spTree>
    <p:extLst>
      <p:ext uri="{BB962C8B-B14F-4D97-AF65-F5344CB8AC3E}">
        <p14:creationId xmlns:p14="http://schemas.microsoft.com/office/powerpoint/2010/main" val="31433536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l"/>
            <a:r>
              <a:rPr lang="pt-BR" b="0" i="0" dirty="0">
                <a:solidFill>
                  <a:srgbClr val="222222"/>
                </a:solidFill>
                <a:effectLst/>
                <a:latin typeface="Open Sans" panose="020B0604020202020204" charset="0"/>
              </a:rPr>
              <a:t> Devem-se a Hipócrates os primeiros relatos de perturbações psiquiátricas associadas ao momento do pós-parto.</a:t>
            </a:r>
          </a:p>
          <a:p>
            <a:pPr algn="l"/>
            <a:r>
              <a:rPr lang="pt-BR" b="0" i="0" dirty="0">
                <a:solidFill>
                  <a:srgbClr val="222222"/>
                </a:solidFill>
                <a:effectLst/>
                <a:latin typeface="Open Sans" panose="020B0604020202020204" charset="0"/>
              </a:rPr>
              <a:t>Numa das suas obras descreveu o caso de uma mulher que, após o nascimento do primeiro filho, começou a manifestar alguns delírios, fenómeno que veio a repetir-se no pós-parto dos seus sete filhos seguintes.</a:t>
            </a:r>
          </a:p>
          <a:p>
            <a:pPr marL="0" marR="0" lvl="0" indent="0" algn="l" defTabSz="914400" rtl="0" eaLnBrk="1" fontAlgn="auto" latinLnBrk="0" hangingPunct="1">
              <a:lnSpc>
                <a:spcPct val="100000"/>
              </a:lnSpc>
              <a:spcBef>
                <a:spcPts val="0"/>
              </a:spcBef>
              <a:spcAft>
                <a:spcPts val="0"/>
              </a:spcAft>
              <a:buClrTx/>
              <a:buSzTx/>
              <a:buFontTx/>
              <a:buNone/>
              <a:tabLst/>
              <a:defRPr/>
            </a:pPr>
            <a:r>
              <a:rPr lang="pt-BR" b="0" i="0" dirty="0">
                <a:solidFill>
                  <a:srgbClr val="222222"/>
                </a:solidFill>
                <a:effectLst/>
                <a:latin typeface="Open Sans" panose="020B0604020202020204" charset="0"/>
              </a:rPr>
              <a:t>mulher italiana, </a:t>
            </a:r>
            <a:r>
              <a:rPr lang="pt-BR" b="0" i="1" dirty="0" err="1">
                <a:solidFill>
                  <a:srgbClr val="222222"/>
                </a:solidFill>
                <a:effectLst/>
                <a:latin typeface="Open Sans" panose="020B0604020202020204" charset="0"/>
              </a:rPr>
              <a:t>Tortula</a:t>
            </a:r>
            <a:r>
              <a:rPr lang="pt-BR" b="0" i="1" dirty="0">
                <a:solidFill>
                  <a:srgbClr val="222222"/>
                </a:solidFill>
                <a:effectLst/>
                <a:latin typeface="Open Sans" panose="020B0604020202020204" charset="0"/>
              </a:rPr>
              <a:t> de Salerno</a:t>
            </a:r>
            <a:r>
              <a:rPr lang="pt-BR" b="0" i="0" dirty="0">
                <a:solidFill>
                  <a:srgbClr val="222222"/>
                </a:solidFill>
                <a:effectLst/>
                <a:latin typeface="Open Sans" panose="020B0604020202020204" charset="0"/>
              </a:rPr>
              <a:t> (1040-1097), considerada como a primeira ginecologista e urologista da história da Medicina. Pouco se sabe da sua vida, apenas que era filha de um médico, que exerceu medicina no século XI e que escreveu um livro que descrevia muitas das "doenças da mulher", para instruir os médicos da época sobre o corpo feminino e dos sintomas típicos da gravidez, do puerpério e do período menstrual.  Louis-Victor </a:t>
            </a:r>
            <a:r>
              <a:rPr lang="pt-BR" b="0" i="0" dirty="0" err="1">
                <a:solidFill>
                  <a:srgbClr val="222222"/>
                </a:solidFill>
                <a:effectLst/>
                <a:latin typeface="Open Sans" panose="020B0604020202020204" charset="0"/>
              </a:rPr>
              <a:t>Marcé</a:t>
            </a:r>
            <a:r>
              <a:rPr lang="pt-BR" b="0" i="0" dirty="0">
                <a:solidFill>
                  <a:srgbClr val="222222"/>
                </a:solidFill>
                <a:effectLst/>
                <a:latin typeface="Open Sans" panose="020B0604020202020204" charset="0"/>
              </a:rPr>
              <a:t>, um jovem psiquiatra francês,</a:t>
            </a:r>
          </a:p>
          <a:p>
            <a:pPr marL="0" marR="0" lvl="0" indent="0" algn="l" defTabSz="914400" rtl="0" eaLnBrk="1" fontAlgn="auto" latinLnBrk="0" hangingPunct="1">
              <a:lnSpc>
                <a:spcPct val="100000"/>
              </a:lnSpc>
              <a:spcBef>
                <a:spcPts val="0"/>
              </a:spcBef>
              <a:spcAft>
                <a:spcPts val="0"/>
              </a:spcAft>
              <a:buClrTx/>
              <a:buSzTx/>
              <a:buFontTx/>
              <a:buNone/>
              <a:tabLst/>
              <a:defRPr/>
            </a:pPr>
            <a:r>
              <a:rPr lang="pt-BR" b="0" i="0" dirty="0">
                <a:solidFill>
                  <a:srgbClr val="222222"/>
                </a:solidFill>
                <a:effectLst/>
                <a:latin typeface="Open Sans" panose="020B0604020202020204" charset="0"/>
              </a:rPr>
              <a:t>escreveu o primeiro tratado inteiramente dedicado ao puerpério</a:t>
            </a:r>
          </a:p>
          <a:p>
            <a:pPr marL="0" marR="0" lvl="0" indent="0" algn="l" defTabSz="914400" rtl="0" eaLnBrk="1" fontAlgn="auto" latinLnBrk="0" hangingPunct="1">
              <a:lnSpc>
                <a:spcPct val="100000"/>
              </a:lnSpc>
              <a:spcBef>
                <a:spcPts val="0"/>
              </a:spcBef>
              <a:spcAft>
                <a:spcPts val="0"/>
              </a:spcAft>
              <a:buClrTx/>
              <a:buSzTx/>
              <a:buFontTx/>
              <a:buNone/>
              <a:tabLst/>
              <a:defRPr/>
            </a:pPr>
            <a:r>
              <a:rPr lang="pt-BR" b="0" i="0" dirty="0">
                <a:solidFill>
                  <a:srgbClr val="222222"/>
                </a:solidFill>
                <a:effectLst/>
                <a:latin typeface="Open Sans" panose="020B0604020202020204" charset="0"/>
              </a:rPr>
              <a:t>doença mental. Publicado em 1858, descreve 79</a:t>
            </a:r>
          </a:p>
          <a:p>
            <a:pPr marL="0" marR="0" lvl="0" indent="0" algn="l" defTabSz="914400" rtl="0" eaLnBrk="1" fontAlgn="auto" latinLnBrk="0" hangingPunct="1">
              <a:lnSpc>
                <a:spcPct val="100000"/>
              </a:lnSpc>
              <a:spcBef>
                <a:spcPts val="0"/>
              </a:spcBef>
              <a:spcAft>
                <a:spcPts val="0"/>
              </a:spcAft>
              <a:buClrTx/>
              <a:buSzTx/>
              <a:buFontTx/>
              <a:buNone/>
              <a:tabLst/>
              <a:defRPr/>
            </a:pPr>
            <a:r>
              <a:rPr lang="pt-BR" b="0" i="0" dirty="0">
                <a:solidFill>
                  <a:srgbClr val="222222"/>
                </a:solidFill>
                <a:effectLst/>
                <a:latin typeface="Open Sans" panose="020B0604020202020204" charset="0"/>
              </a:rPr>
              <a:t>casos de doença mental durante a gravidez e / ou</a:t>
            </a:r>
          </a:p>
          <a:p>
            <a:pPr marL="0" marR="0" lvl="0" indent="0" algn="l" defTabSz="914400" rtl="0" eaLnBrk="1" fontAlgn="auto" latinLnBrk="0" hangingPunct="1">
              <a:lnSpc>
                <a:spcPct val="100000"/>
              </a:lnSpc>
              <a:spcBef>
                <a:spcPts val="0"/>
              </a:spcBef>
              <a:spcAft>
                <a:spcPts val="0"/>
              </a:spcAft>
              <a:buClrTx/>
              <a:buSzTx/>
              <a:buFontTx/>
              <a:buNone/>
              <a:tabLst/>
              <a:defRPr/>
            </a:pPr>
            <a:r>
              <a:rPr lang="pt-BR" b="0" i="0" dirty="0">
                <a:solidFill>
                  <a:srgbClr val="222222"/>
                </a:solidFill>
                <a:effectLst/>
                <a:latin typeface="Open Sans" panose="020B0604020202020204" charset="0"/>
              </a:rPr>
              <a:t>após o nascimento e durante a lactação.</a:t>
            </a:r>
            <a:endParaRPr lang="pt-BR" dirty="0"/>
          </a:p>
          <a:p>
            <a:endParaRPr lang="pt-BR" dirty="0"/>
          </a:p>
        </p:txBody>
      </p:sp>
      <p:sp>
        <p:nvSpPr>
          <p:cNvPr id="4" name="Espaço Reservado para Data 3"/>
          <p:cNvSpPr>
            <a:spLocks noGrp="1"/>
          </p:cNvSpPr>
          <p:nvPr>
            <p:ph type="dt" idx="1"/>
          </p:nvPr>
        </p:nvSpPr>
        <p:spPr/>
        <p:txBody>
          <a:bodyPr/>
          <a:lstStyle/>
          <a:p>
            <a:pPr rtl="0"/>
            <a:fld id="{CBA983AA-2481-4371-917C-6457CA055053}" type="datetime1">
              <a:rPr lang="pt-BR" smtClean="0"/>
              <a:t>02/05/2021</a:t>
            </a:fld>
            <a:endParaRPr lang="en-US"/>
          </a:p>
        </p:txBody>
      </p:sp>
      <p:sp>
        <p:nvSpPr>
          <p:cNvPr id="5" name="Espaço Reservado para Número de Slide 4"/>
          <p:cNvSpPr>
            <a:spLocks noGrp="1"/>
          </p:cNvSpPr>
          <p:nvPr>
            <p:ph type="sldNum" sz="quarter" idx="5"/>
          </p:nvPr>
        </p:nvSpPr>
        <p:spPr/>
        <p:txBody>
          <a:bodyPr/>
          <a:lstStyle/>
          <a:p>
            <a:pPr rtl="0"/>
            <a:fld id="{98E40627-AA7D-471F-B5F2-0BF9E4C68EB6}" type="slidenum">
              <a:rPr lang="en-US" smtClean="0"/>
              <a:t>6</a:t>
            </a:fld>
            <a:endParaRPr lang="en-US"/>
          </a:p>
        </p:txBody>
      </p:sp>
    </p:spTree>
    <p:extLst>
      <p:ext uri="{BB962C8B-B14F-4D97-AF65-F5344CB8AC3E}">
        <p14:creationId xmlns:p14="http://schemas.microsoft.com/office/powerpoint/2010/main" val="28217633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Data 3"/>
          <p:cNvSpPr>
            <a:spLocks noGrp="1"/>
          </p:cNvSpPr>
          <p:nvPr>
            <p:ph type="dt" idx="1"/>
          </p:nvPr>
        </p:nvSpPr>
        <p:spPr/>
        <p:txBody>
          <a:bodyPr/>
          <a:lstStyle/>
          <a:p>
            <a:pPr rtl="0"/>
            <a:fld id="{CBA983AA-2481-4371-917C-6457CA055053}" type="datetime1">
              <a:rPr lang="pt-BR" smtClean="0"/>
              <a:t>02/05/2021</a:t>
            </a:fld>
            <a:endParaRPr lang="en-US"/>
          </a:p>
        </p:txBody>
      </p:sp>
      <p:sp>
        <p:nvSpPr>
          <p:cNvPr id="5" name="Espaço Reservado para Número de Slide 4"/>
          <p:cNvSpPr>
            <a:spLocks noGrp="1"/>
          </p:cNvSpPr>
          <p:nvPr>
            <p:ph type="sldNum" sz="quarter" idx="5"/>
          </p:nvPr>
        </p:nvSpPr>
        <p:spPr/>
        <p:txBody>
          <a:bodyPr/>
          <a:lstStyle/>
          <a:p>
            <a:pPr rtl="0"/>
            <a:fld id="{98E40627-AA7D-471F-B5F2-0BF9E4C68EB6}" type="slidenum">
              <a:rPr lang="en-US" smtClean="0"/>
              <a:t>37</a:t>
            </a:fld>
            <a:endParaRPr lang="en-US"/>
          </a:p>
        </p:txBody>
      </p:sp>
    </p:spTree>
    <p:extLst>
      <p:ext uri="{BB962C8B-B14F-4D97-AF65-F5344CB8AC3E}">
        <p14:creationId xmlns:p14="http://schemas.microsoft.com/office/powerpoint/2010/main" val="5636148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Data 3"/>
          <p:cNvSpPr>
            <a:spLocks noGrp="1"/>
          </p:cNvSpPr>
          <p:nvPr>
            <p:ph type="dt" idx="1"/>
          </p:nvPr>
        </p:nvSpPr>
        <p:spPr/>
        <p:txBody>
          <a:bodyPr/>
          <a:lstStyle/>
          <a:p>
            <a:pPr rtl="0"/>
            <a:fld id="{CBA983AA-2481-4371-917C-6457CA055053}" type="datetime1">
              <a:rPr lang="pt-BR" smtClean="0"/>
              <a:t>02/05/2021</a:t>
            </a:fld>
            <a:endParaRPr lang="en-US"/>
          </a:p>
        </p:txBody>
      </p:sp>
      <p:sp>
        <p:nvSpPr>
          <p:cNvPr id="5" name="Espaço Reservado para Número de Slide 4"/>
          <p:cNvSpPr>
            <a:spLocks noGrp="1"/>
          </p:cNvSpPr>
          <p:nvPr>
            <p:ph type="sldNum" sz="quarter" idx="5"/>
          </p:nvPr>
        </p:nvSpPr>
        <p:spPr/>
        <p:txBody>
          <a:bodyPr/>
          <a:lstStyle/>
          <a:p>
            <a:pPr rtl="0"/>
            <a:fld id="{98E40627-AA7D-471F-B5F2-0BF9E4C68EB6}" type="slidenum">
              <a:rPr lang="en-US" smtClean="0"/>
              <a:t>38</a:t>
            </a:fld>
            <a:endParaRPr lang="en-US"/>
          </a:p>
        </p:txBody>
      </p:sp>
    </p:spTree>
    <p:extLst>
      <p:ext uri="{BB962C8B-B14F-4D97-AF65-F5344CB8AC3E}">
        <p14:creationId xmlns:p14="http://schemas.microsoft.com/office/powerpoint/2010/main" val="25025028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Data 3"/>
          <p:cNvSpPr>
            <a:spLocks noGrp="1"/>
          </p:cNvSpPr>
          <p:nvPr>
            <p:ph type="dt" idx="1"/>
          </p:nvPr>
        </p:nvSpPr>
        <p:spPr/>
        <p:txBody>
          <a:bodyPr/>
          <a:lstStyle/>
          <a:p>
            <a:pPr rtl="0"/>
            <a:fld id="{CBA983AA-2481-4371-917C-6457CA055053}" type="datetime1">
              <a:rPr lang="pt-BR" smtClean="0"/>
              <a:t>02/05/2021</a:t>
            </a:fld>
            <a:endParaRPr lang="en-US"/>
          </a:p>
        </p:txBody>
      </p:sp>
      <p:sp>
        <p:nvSpPr>
          <p:cNvPr id="5" name="Espaço Reservado para Número de Slide 4"/>
          <p:cNvSpPr>
            <a:spLocks noGrp="1"/>
          </p:cNvSpPr>
          <p:nvPr>
            <p:ph type="sldNum" sz="quarter" idx="5"/>
          </p:nvPr>
        </p:nvSpPr>
        <p:spPr/>
        <p:txBody>
          <a:bodyPr/>
          <a:lstStyle/>
          <a:p>
            <a:pPr rtl="0"/>
            <a:fld id="{98E40627-AA7D-471F-B5F2-0BF9E4C68EB6}" type="slidenum">
              <a:rPr lang="en-US" smtClean="0"/>
              <a:t>39</a:t>
            </a:fld>
            <a:endParaRPr lang="en-US"/>
          </a:p>
        </p:txBody>
      </p:sp>
    </p:spTree>
    <p:extLst>
      <p:ext uri="{BB962C8B-B14F-4D97-AF65-F5344CB8AC3E}">
        <p14:creationId xmlns:p14="http://schemas.microsoft.com/office/powerpoint/2010/main" val="39437430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Data 3"/>
          <p:cNvSpPr>
            <a:spLocks noGrp="1"/>
          </p:cNvSpPr>
          <p:nvPr>
            <p:ph type="dt" idx="1"/>
          </p:nvPr>
        </p:nvSpPr>
        <p:spPr/>
        <p:txBody>
          <a:bodyPr/>
          <a:lstStyle/>
          <a:p>
            <a:pPr rtl="0"/>
            <a:fld id="{CBA983AA-2481-4371-917C-6457CA055053}" type="datetime1">
              <a:rPr lang="pt-BR" smtClean="0"/>
              <a:t>02/05/2021</a:t>
            </a:fld>
            <a:endParaRPr lang="en-US"/>
          </a:p>
        </p:txBody>
      </p:sp>
      <p:sp>
        <p:nvSpPr>
          <p:cNvPr id="5" name="Espaço Reservado para Número de Slide 4"/>
          <p:cNvSpPr>
            <a:spLocks noGrp="1"/>
          </p:cNvSpPr>
          <p:nvPr>
            <p:ph type="sldNum" sz="quarter" idx="5"/>
          </p:nvPr>
        </p:nvSpPr>
        <p:spPr/>
        <p:txBody>
          <a:bodyPr/>
          <a:lstStyle/>
          <a:p>
            <a:pPr rtl="0"/>
            <a:fld id="{98E40627-AA7D-471F-B5F2-0BF9E4C68EB6}" type="slidenum">
              <a:rPr lang="en-US" smtClean="0"/>
              <a:t>40</a:t>
            </a:fld>
            <a:endParaRPr lang="en-US"/>
          </a:p>
        </p:txBody>
      </p:sp>
    </p:spTree>
    <p:extLst>
      <p:ext uri="{BB962C8B-B14F-4D97-AF65-F5344CB8AC3E}">
        <p14:creationId xmlns:p14="http://schemas.microsoft.com/office/powerpoint/2010/main" val="15532971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Data 3"/>
          <p:cNvSpPr>
            <a:spLocks noGrp="1"/>
          </p:cNvSpPr>
          <p:nvPr>
            <p:ph type="dt" idx="1"/>
          </p:nvPr>
        </p:nvSpPr>
        <p:spPr/>
        <p:txBody>
          <a:bodyPr/>
          <a:lstStyle/>
          <a:p>
            <a:pPr rtl="0"/>
            <a:fld id="{CBA983AA-2481-4371-917C-6457CA055053}" type="datetime1">
              <a:rPr lang="pt-BR" smtClean="0"/>
              <a:t>02/05/2021</a:t>
            </a:fld>
            <a:endParaRPr lang="en-US"/>
          </a:p>
        </p:txBody>
      </p:sp>
      <p:sp>
        <p:nvSpPr>
          <p:cNvPr id="5" name="Espaço Reservado para Número de Slide 4"/>
          <p:cNvSpPr>
            <a:spLocks noGrp="1"/>
          </p:cNvSpPr>
          <p:nvPr>
            <p:ph type="sldNum" sz="quarter" idx="5"/>
          </p:nvPr>
        </p:nvSpPr>
        <p:spPr/>
        <p:txBody>
          <a:bodyPr/>
          <a:lstStyle/>
          <a:p>
            <a:pPr rtl="0"/>
            <a:fld id="{98E40627-AA7D-471F-B5F2-0BF9E4C68EB6}" type="slidenum">
              <a:rPr lang="en-US" smtClean="0"/>
              <a:t>41</a:t>
            </a:fld>
            <a:endParaRPr lang="en-US"/>
          </a:p>
        </p:txBody>
      </p:sp>
    </p:spTree>
    <p:extLst>
      <p:ext uri="{BB962C8B-B14F-4D97-AF65-F5344CB8AC3E}">
        <p14:creationId xmlns:p14="http://schemas.microsoft.com/office/powerpoint/2010/main" val="39984573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Data 3"/>
          <p:cNvSpPr>
            <a:spLocks noGrp="1"/>
          </p:cNvSpPr>
          <p:nvPr>
            <p:ph type="dt" idx="1"/>
          </p:nvPr>
        </p:nvSpPr>
        <p:spPr/>
        <p:txBody>
          <a:bodyPr/>
          <a:lstStyle/>
          <a:p>
            <a:pPr rtl="0"/>
            <a:fld id="{CBA983AA-2481-4371-917C-6457CA055053}" type="datetime1">
              <a:rPr lang="pt-BR" smtClean="0"/>
              <a:t>02/05/2021</a:t>
            </a:fld>
            <a:endParaRPr lang="en-US"/>
          </a:p>
        </p:txBody>
      </p:sp>
      <p:sp>
        <p:nvSpPr>
          <p:cNvPr id="5" name="Espaço Reservado para Número de Slide 4"/>
          <p:cNvSpPr>
            <a:spLocks noGrp="1"/>
          </p:cNvSpPr>
          <p:nvPr>
            <p:ph type="sldNum" sz="quarter" idx="5"/>
          </p:nvPr>
        </p:nvSpPr>
        <p:spPr/>
        <p:txBody>
          <a:bodyPr/>
          <a:lstStyle/>
          <a:p>
            <a:pPr rtl="0"/>
            <a:fld id="{98E40627-AA7D-471F-B5F2-0BF9E4C68EB6}" type="slidenum">
              <a:rPr lang="en-US" smtClean="0"/>
              <a:t>42</a:t>
            </a:fld>
            <a:endParaRPr lang="en-US"/>
          </a:p>
        </p:txBody>
      </p:sp>
    </p:spTree>
    <p:extLst>
      <p:ext uri="{BB962C8B-B14F-4D97-AF65-F5344CB8AC3E}">
        <p14:creationId xmlns:p14="http://schemas.microsoft.com/office/powerpoint/2010/main" val="37923261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Data 3"/>
          <p:cNvSpPr>
            <a:spLocks noGrp="1"/>
          </p:cNvSpPr>
          <p:nvPr>
            <p:ph type="dt" idx="1"/>
          </p:nvPr>
        </p:nvSpPr>
        <p:spPr/>
        <p:txBody>
          <a:bodyPr/>
          <a:lstStyle/>
          <a:p>
            <a:pPr rtl="0"/>
            <a:fld id="{CBA983AA-2481-4371-917C-6457CA055053}" type="datetime1">
              <a:rPr lang="pt-BR" smtClean="0"/>
              <a:t>02/05/2021</a:t>
            </a:fld>
            <a:endParaRPr lang="en-US"/>
          </a:p>
        </p:txBody>
      </p:sp>
      <p:sp>
        <p:nvSpPr>
          <p:cNvPr id="5" name="Espaço Reservado para Número de Slide 4"/>
          <p:cNvSpPr>
            <a:spLocks noGrp="1"/>
          </p:cNvSpPr>
          <p:nvPr>
            <p:ph type="sldNum" sz="quarter" idx="5"/>
          </p:nvPr>
        </p:nvSpPr>
        <p:spPr/>
        <p:txBody>
          <a:bodyPr/>
          <a:lstStyle/>
          <a:p>
            <a:pPr rtl="0"/>
            <a:fld id="{98E40627-AA7D-471F-B5F2-0BF9E4C68EB6}" type="slidenum">
              <a:rPr lang="en-US" smtClean="0"/>
              <a:t>43</a:t>
            </a:fld>
            <a:endParaRPr lang="en-US"/>
          </a:p>
        </p:txBody>
      </p:sp>
    </p:spTree>
    <p:extLst>
      <p:ext uri="{BB962C8B-B14F-4D97-AF65-F5344CB8AC3E}">
        <p14:creationId xmlns:p14="http://schemas.microsoft.com/office/powerpoint/2010/main" val="42916798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l"/>
            <a:endParaRPr lang="pt-BR" dirty="0"/>
          </a:p>
        </p:txBody>
      </p:sp>
      <p:sp>
        <p:nvSpPr>
          <p:cNvPr id="4" name="Espaço Reservado para Data 3"/>
          <p:cNvSpPr>
            <a:spLocks noGrp="1"/>
          </p:cNvSpPr>
          <p:nvPr>
            <p:ph type="dt" idx="1"/>
          </p:nvPr>
        </p:nvSpPr>
        <p:spPr/>
        <p:txBody>
          <a:bodyPr/>
          <a:lstStyle/>
          <a:p>
            <a:pPr rtl="0"/>
            <a:fld id="{CBA983AA-2481-4371-917C-6457CA055053}" type="datetime1">
              <a:rPr lang="pt-BR" smtClean="0"/>
              <a:t>02/05/2021</a:t>
            </a:fld>
            <a:endParaRPr lang="en-US"/>
          </a:p>
        </p:txBody>
      </p:sp>
      <p:sp>
        <p:nvSpPr>
          <p:cNvPr id="5" name="Espaço Reservado para Número de Slide 4"/>
          <p:cNvSpPr>
            <a:spLocks noGrp="1"/>
          </p:cNvSpPr>
          <p:nvPr>
            <p:ph type="sldNum" sz="quarter" idx="5"/>
          </p:nvPr>
        </p:nvSpPr>
        <p:spPr/>
        <p:txBody>
          <a:bodyPr/>
          <a:lstStyle/>
          <a:p>
            <a:pPr rtl="0"/>
            <a:fld id="{98E40627-AA7D-471F-B5F2-0BF9E4C68EB6}" type="slidenum">
              <a:rPr lang="en-US" smtClean="0"/>
              <a:t>44</a:t>
            </a:fld>
            <a:endParaRPr lang="en-US"/>
          </a:p>
        </p:txBody>
      </p:sp>
    </p:spTree>
    <p:extLst>
      <p:ext uri="{BB962C8B-B14F-4D97-AF65-F5344CB8AC3E}">
        <p14:creationId xmlns:p14="http://schemas.microsoft.com/office/powerpoint/2010/main" val="14084349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Dois dos estudos mais recentes</a:t>
            </a:r>
          </a:p>
          <a:p>
            <a:r>
              <a:rPr lang="pt-BR" dirty="0"/>
              <a:t>[78, 79] permanecem </a:t>
            </a:r>
            <a:r>
              <a:rPr lang="pt-BR" dirty="0" err="1"/>
              <a:t>tranqüilizadores</a:t>
            </a:r>
            <a:r>
              <a:rPr lang="pt-BR" dirty="0"/>
              <a:t> e não encontraram nenhuma associação</a:t>
            </a:r>
          </a:p>
          <a:p>
            <a:r>
              <a:rPr lang="pt-BR" dirty="0"/>
              <a:t>entre a exposição materna ao antidepressivo</a:t>
            </a:r>
          </a:p>
          <a:p>
            <a:r>
              <a:rPr lang="pt-BR" dirty="0"/>
              <a:t>e transtorno do espectro do autismo em filhos expostos</a:t>
            </a:r>
          </a:p>
          <a:p>
            <a:r>
              <a:rPr lang="pt-BR" dirty="0"/>
              <a:t>depois de corrigir para variáveis de confusão.</a:t>
            </a:r>
          </a:p>
          <a:p>
            <a:r>
              <a:rPr lang="pt-BR" dirty="0"/>
              <a:t>Especialistas nesta área geralmente concluíram o</a:t>
            </a:r>
          </a:p>
          <a:p>
            <a:r>
              <a:rPr lang="pt-BR" dirty="0"/>
              <a:t>associação observada anteriormente entre no útero</a:t>
            </a:r>
          </a:p>
          <a:p>
            <a:r>
              <a:rPr lang="pt-BR" dirty="0"/>
              <a:t>exposição a antidepressivos e autismo é um produto</a:t>
            </a:r>
          </a:p>
          <a:p>
            <a:r>
              <a:rPr lang="pt-BR" dirty="0"/>
              <a:t>da própria doença mental materna. </a:t>
            </a:r>
            <a:r>
              <a:rPr lang="en-US" dirty="0" err="1"/>
              <a:t>echanisms</a:t>
            </a:r>
            <a:r>
              <a:rPr lang="en-US" dirty="0"/>
              <a:t>. The studies by </a:t>
            </a:r>
            <a:r>
              <a:rPr lang="en-US" dirty="0" err="1"/>
              <a:t>Sujan</a:t>
            </a:r>
            <a:r>
              <a:rPr lang="en-US" dirty="0"/>
              <a:t> et al14 and Brown et al15 serve as a reminder that regardless of antidepressant treatment, children of mothers with depression remain at increased risk for developmental disturbances. Although maternal depression (both prenatal and postnatal) remains a key determinant of child development, its effect is far from simple and may not be directly related to maternal behavior or decision making about treatment. Identifying how maternal mood and related genetic and environmental factors shape developmental risk is needed, moving away from a focus on antidepressant medications alone and toward whether some mothers and their children might actually benefit from prenatal maternal antidepressant treatment</a:t>
            </a:r>
            <a:endParaRPr lang="pt-BR" dirty="0"/>
          </a:p>
        </p:txBody>
      </p:sp>
      <p:sp>
        <p:nvSpPr>
          <p:cNvPr id="4" name="Espaço Reservado para Data 3"/>
          <p:cNvSpPr>
            <a:spLocks noGrp="1"/>
          </p:cNvSpPr>
          <p:nvPr>
            <p:ph type="dt" idx="1"/>
          </p:nvPr>
        </p:nvSpPr>
        <p:spPr/>
        <p:txBody>
          <a:bodyPr/>
          <a:lstStyle/>
          <a:p>
            <a:pPr rtl="0"/>
            <a:fld id="{CBA983AA-2481-4371-917C-6457CA055053}" type="datetime1">
              <a:rPr lang="pt-BR" smtClean="0"/>
              <a:t>02/05/2021</a:t>
            </a:fld>
            <a:endParaRPr lang="en-US"/>
          </a:p>
        </p:txBody>
      </p:sp>
      <p:sp>
        <p:nvSpPr>
          <p:cNvPr id="5" name="Espaço Reservado para Número de Slide 4"/>
          <p:cNvSpPr>
            <a:spLocks noGrp="1"/>
          </p:cNvSpPr>
          <p:nvPr>
            <p:ph type="sldNum" sz="quarter" idx="5"/>
          </p:nvPr>
        </p:nvSpPr>
        <p:spPr/>
        <p:txBody>
          <a:bodyPr/>
          <a:lstStyle/>
          <a:p>
            <a:pPr rtl="0"/>
            <a:fld id="{98E40627-AA7D-471F-B5F2-0BF9E4C68EB6}" type="slidenum">
              <a:rPr lang="en-US" smtClean="0"/>
              <a:t>46</a:t>
            </a:fld>
            <a:endParaRPr lang="en-US"/>
          </a:p>
        </p:txBody>
      </p:sp>
    </p:spTree>
    <p:extLst>
      <p:ext uri="{BB962C8B-B14F-4D97-AF65-F5344CB8AC3E}">
        <p14:creationId xmlns:p14="http://schemas.microsoft.com/office/powerpoint/2010/main" val="7123475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Data 3"/>
          <p:cNvSpPr>
            <a:spLocks noGrp="1"/>
          </p:cNvSpPr>
          <p:nvPr>
            <p:ph type="dt" idx="1"/>
          </p:nvPr>
        </p:nvSpPr>
        <p:spPr/>
        <p:txBody>
          <a:bodyPr/>
          <a:lstStyle/>
          <a:p>
            <a:pPr rtl="0"/>
            <a:fld id="{CBA983AA-2481-4371-917C-6457CA055053}" type="datetime1">
              <a:rPr lang="pt-BR" smtClean="0"/>
              <a:t>02/05/2021</a:t>
            </a:fld>
            <a:endParaRPr lang="en-US"/>
          </a:p>
        </p:txBody>
      </p:sp>
      <p:sp>
        <p:nvSpPr>
          <p:cNvPr id="5" name="Espaço Reservado para Número de Slide 4"/>
          <p:cNvSpPr>
            <a:spLocks noGrp="1"/>
          </p:cNvSpPr>
          <p:nvPr>
            <p:ph type="sldNum" sz="quarter" idx="5"/>
          </p:nvPr>
        </p:nvSpPr>
        <p:spPr/>
        <p:txBody>
          <a:bodyPr/>
          <a:lstStyle/>
          <a:p>
            <a:pPr rtl="0"/>
            <a:fld id="{98E40627-AA7D-471F-B5F2-0BF9E4C68EB6}" type="slidenum">
              <a:rPr lang="en-US" smtClean="0"/>
              <a:t>7</a:t>
            </a:fld>
            <a:endParaRPr lang="en-US"/>
          </a:p>
        </p:txBody>
      </p:sp>
    </p:spTree>
    <p:extLst>
      <p:ext uri="{BB962C8B-B14F-4D97-AF65-F5344CB8AC3E}">
        <p14:creationId xmlns:p14="http://schemas.microsoft.com/office/powerpoint/2010/main" val="32917093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Data 3"/>
          <p:cNvSpPr>
            <a:spLocks noGrp="1"/>
          </p:cNvSpPr>
          <p:nvPr>
            <p:ph type="dt" idx="1"/>
          </p:nvPr>
        </p:nvSpPr>
        <p:spPr/>
        <p:txBody>
          <a:bodyPr/>
          <a:lstStyle/>
          <a:p>
            <a:pPr rtl="0"/>
            <a:fld id="{CBA983AA-2481-4371-917C-6457CA055053}" type="datetime1">
              <a:rPr lang="pt-BR" smtClean="0"/>
              <a:t>02/05/2021</a:t>
            </a:fld>
            <a:endParaRPr lang="en-US"/>
          </a:p>
        </p:txBody>
      </p:sp>
      <p:sp>
        <p:nvSpPr>
          <p:cNvPr id="5" name="Espaço Reservado para Número de Slide 4"/>
          <p:cNvSpPr>
            <a:spLocks noGrp="1"/>
          </p:cNvSpPr>
          <p:nvPr>
            <p:ph type="sldNum" sz="quarter" idx="5"/>
          </p:nvPr>
        </p:nvSpPr>
        <p:spPr/>
        <p:txBody>
          <a:bodyPr/>
          <a:lstStyle/>
          <a:p>
            <a:pPr rtl="0"/>
            <a:fld id="{98E40627-AA7D-471F-B5F2-0BF9E4C68EB6}" type="slidenum">
              <a:rPr lang="en-US" smtClean="0"/>
              <a:t>8</a:t>
            </a:fld>
            <a:endParaRPr lang="en-US"/>
          </a:p>
        </p:txBody>
      </p:sp>
    </p:spTree>
    <p:extLst>
      <p:ext uri="{BB962C8B-B14F-4D97-AF65-F5344CB8AC3E}">
        <p14:creationId xmlns:p14="http://schemas.microsoft.com/office/powerpoint/2010/main" val="39925137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Data 3"/>
          <p:cNvSpPr>
            <a:spLocks noGrp="1"/>
          </p:cNvSpPr>
          <p:nvPr>
            <p:ph type="dt" idx="1"/>
          </p:nvPr>
        </p:nvSpPr>
        <p:spPr/>
        <p:txBody>
          <a:bodyPr/>
          <a:lstStyle/>
          <a:p>
            <a:pPr rtl="0"/>
            <a:fld id="{CBA983AA-2481-4371-917C-6457CA055053}" type="datetime1">
              <a:rPr lang="pt-BR" smtClean="0"/>
              <a:t>02/05/2021</a:t>
            </a:fld>
            <a:endParaRPr lang="en-US"/>
          </a:p>
        </p:txBody>
      </p:sp>
      <p:sp>
        <p:nvSpPr>
          <p:cNvPr id="5" name="Espaço Reservado para Número de Slide 4"/>
          <p:cNvSpPr>
            <a:spLocks noGrp="1"/>
          </p:cNvSpPr>
          <p:nvPr>
            <p:ph type="sldNum" sz="quarter" idx="5"/>
          </p:nvPr>
        </p:nvSpPr>
        <p:spPr/>
        <p:txBody>
          <a:bodyPr/>
          <a:lstStyle/>
          <a:p>
            <a:pPr rtl="0"/>
            <a:fld id="{98E40627-AA7D-471F-B5F2-0BF9E4C68EB6}" type="slidenum">
              <a:rPr lang="en-US" smtClean="0"/>
              <a:t>9</a:t>
            </a:fld>
            <a:endParaRPr lang="en-US"/>
          </a:p>
        </p:txBody>
      </p:sp>
    </p:spTree>
    <p:extLst>
      <p:ext uri="{BB962C8B-B14F-4D97-AF65-F5344CB8AC3E}">
        <p14:creationId xmlns:p14="http://schemas.microsoft.com/office/powerpoint/2010/main" val="34127672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Data 3"/>
          <p:cNvSpPr>
            <a:spLocks noGrp="1"/>
          </p:cNvSpPr>
          <p:nvPr>
            <p:ph type="dt" idx="1"/>
          </p:nvPr>
        </p:nvSpPr>
        <p:spPr/>
        <p:txBody>
          <a:bodyPr/>
          <a:lstStyle/>
          <a:p>
            <a:pPr rtl="0"/>
            <a:fld id="{CBA983AA-2481-4371-917C-6457CA055053}" type="datetime1">
              <a:rPr lang="pt-BR" smtClean="0"/>
              <a:t>02/05/2021</a:t>
            </a:fld>
            <a:endParaRPr lang="en-US"/>
          </a:p>
        </p:txBody>
      </p:sp>
      <p:sp>
        <p:nvSpPr>
          <p:cNvPr id="5" name="Espaço Reservado para Número de Slide 4"/>
          <p:cNvSpPr>
            <a:spLocks noGrp="1"/>
          </p:cNvSpPr>
          <p:nvPr>
            <p:ph type="sldNum" sz="quarter" idx="5"/>
          </p:nvPr>
        </p:nvSpPr>
        <p:spPr/>
        <p:txBody>
          <a:bodyPr/>
          <a:lstStyle/>
          <a:p>
            <a:pPr rtl="0"/>
            <a:fld id="{98E40627-AA7D-471F-B5F2-0BF9E4C68EB6}" type="slidenum">
              <a:rPr lang="en-US" smtClean="0"/>
              <a:t>10</a:t>
            </a:fld>
            <a:endParaRPr lang="en-US"/>
          </a:p>
        </p:txBody>
      </p:sp>
    </p:spTree>
    <p:extLst>
      <p:ext uri="{BB962C8B-B14F-4D97-AF65-F5344CB8AC3E}">
        <p14:creationId xmlns:p14="http://schemas.microsoft.com/office/powerpoint/2010/main" val="8366312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Data 3"/>
          <p:cNvSpPr>
            <a:spLocks noGrp="1"/>
          </p:cNvSpPr>
          <p:nvPr>
            <p:ph type="dt" idx="1"/>
          </p:nvPr>
        </p:nvSpPr>
        <p:spPr/>
        <p:txBody>
          <a:bodyPr/>
          <a:lstStyle/>
          <a:p>
            <a:pPr rtl="0"/>
            <a:fld id="{CBA983AA-2481-4371-917C-6457CA055053}" type="datetime1">
              <a:rPr lang="pt-BR" smtClean="0"/>
              <a:t>02/05/2021</a:t>
            </a:fld>
            <a:endParaRPr lang="en-US"/>
          </a:p>
        </p:txBody>
      </p:sp>
      <p:sp>
        <p:nvSpPr>
          <p:cNvPr id="5" name="Espaço Reservado para Número de Slide 4"/>
          <p:cNvSpPr>
            <a:spLocks noGrp="1"/>
          </p:cNvSpPr>
          <p:nvPr>
            <p:ph type="sldNum" sz="quarter" idx="5"/>
          </p:nvPr>
        </p:nvSpPr>
        <p:spPr/>
        <p:txBody>
          <a:bodyPr/>
          <a:lstStyle/>
          <a:p>
            <a:pPr rtl="0"/>
            <a:fld id="{98E40627-AA7D-471F-B5F2-0BF9E4C68EB6}" type="slidenum">
              <a:rPr lang="en-US" smtClean="0"/>
              <a:t>12</a:t>
            </a:fld>
            <a:endParaRPr lang="en-US"/>
          </a:p>
        </p:txBody>
      </p:sp>
    </p:spTree>
    <p:extLst>
      <p:ext uri="{BB962C8B-B14F-4D97-AF65-F5344CB8AC3E}">
        <p14:creationId xmlns:p14="http://schemas.microsoft.com/office/powerpoint/2010/main" val="5663866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dirty="0">
                <a:solidFill>
                  <a:schemeClr val="tx1">
                    <a:lumMod val="75000"/>
                    <a:lumOff val="25000"/>
                  </a:schemeClr>
                </a:solidFill>
              </a:rPr>
              <a:t>sabemos que o nascimento de um filho marca para sempre a vida de uma mulher: Nunca mais algumas coisas </a:t>
            </a:r>
            <a:r>
              <a:rPr lang="pt-BR" sz="1200" dirty="0" err="1">
                <a:solidFill>
                  <a:schemeClr val="tx1">
                    <a:lumMod val="75000"/>
                    <a:lumOff val="25000"/>
                  </a:schemeClr>
                </a:solidFill>
              </a:rPr>
              <a:t>serão</a:t>
            </a:r>
            <a:r>
              <a:rPr lang="pt-BR" sz="1200" dirty="0">
                <a:solidFill>
                  <a:schemeClr val="tx1">
                    <a:lumMod val="75000"/>
                    <a:lumOff val="25000"/>
                  </a:schemeClr>
                </a:solidFill>
              </a:rPr>
              <a:t> as mesmas!! E dentre elas encontra-se o </a:t>
            </a:r>
            <a:r>
              <a:rPr lang="pt-BR" sz="1200" dirty="0" err="1">
                <a:solidFill>
                  <a:schemeClr val="tx1">
                    <a:lumMod val="75000"/>
                    <a:lumOff val="25000"/>
                  </a:schemeClr>
                </a:solidFill>
              </a:rPr>
              <a:t>cérebro</a:t>
            </a:r>
            <a:r>
              <a:rPr lang="pt-BR" sz="1200" dirty="0">
                <a:solidFill>
                  <a:schemeClr val="tx1">
                    <a:lumMod val="75000"/>
                    <a:lumOff val="25000"/>
                  </a:schemeClr>
                </a:solidFill>
              </a:rPr>
              <a:t> da mulher</a:t>
            </a:r>
            <a:endParaRPr lang="pt-BR" dirty="0"/>
          </a:p>
          <a:p>
            <a:r>
              <a:rPr lang="pt-BR" sz="1200" dirty="0">
                <a:solidFill>
                  <a:schemeClr val="tx1">
                    <a:lumMod val="75000"/>
                    <a:lumOff val="25000"/>
                  </a:schemeClr>
                </a:solidFill>
              </a:rPr>
              <a:t>O cérebro, assim como todas as áreas da vida da mulher, se prepara para a maternidade. </a:t>
            </a:r>
            <a:endParaRPr lang="pt-BR" dirty="0"/>
          </a:p>
        </p:txBody>
      </p:sp>
      <p:sp>
        <p:nvSpPr>
          <p:cNvPr id="4" name="Espaço Reservado para Data 3"/>
          <p:cNvSpPr>
            <a:spLocks noGrp="1"/>
          </p:cNvSpPr>
          <p:nvPr>
            <p:ph type="dt" idx="1"/>
          </p:nvPr>
        </p:nvSpPr>
        <p:spPr/>
        <p:txBody>
          <a:bodyPr/>
          <a:lstStyle/>
          <a:p>
            <a:pPr rtl="0"/>
            <a:fld id="{CBA983AA-2481-4371-917C-6457CA055053}" type="datetime1">
              <a:rPr lang="pt-BR" smtClean="0"/>
              <a:t>02/05/2021</a:t>
            </a:fld>
            <a:endParaRPr lang="en-US"/>
          </a:p>
        </p:txBody>
      </p:sp>
      <p:sp>
        <p:nvSpPr>
          <p:cNvPr id="5" name="Espaço Reservado para Número de Slide 4"/>
          <p:cNvSpPr>
            <a:spLocks noGrp="1"/>
          </p:cNvSpPr>
          <p:nvPr>
            <p:ph type="sldNum" sz="quarter" idx="5"/>
          </p:nvPr>
        </p:nvSpPr>
        <p:spPr/>
        <p:txBody>
          <a:bodyPr/>
          <a:lstStyle/>
          <a:p>
            <a:pPr rtl="0"/>
            <a:fld id="{98E40627-AA7D-471F-B5F2-0BF9E4C68EB6}" type="slidenum">
              <a:rPr lang="en-US" smtClean="0"/>
              <a:t>13</a:t>
            </a:fld>
            <a:endParaRPr lang="en-US"/>
          </a:p>
        </p:txBody>
      </p:sp>
    </p:spTree>
    <p:extLst>
      <p:ext uri="{BB962C8B-B14F-4D97-AF65-F5344CB8AC3E}">
        <p14:creationId xmlns:p14="http://schemas.microsoft.com/office/powerpoint/2010/main" val="42312573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useBgFill="1">
        <p:nvSpPr>
          <p:cNvPr id="10" name="Retângulo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tângulo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tângulo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upo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Conector Reto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Conector reto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Conector reto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ítulo 1"/>
          <p:cNvSpPr>
            <a:spLocks noGrp="1"/>
          </p:cNvSpPr>
          <p:nvPr>
            <p:ph type="ctrTitle"/>
          </p:nvPr>
        </p:nvSpPr>
        <p:spPr>
          <a:xfrm>
            <a:off x="1629103" y="2244830"/>
            <a:ext cx="8933796" cy="2437232"/>
          </a:xfrm>
        </p:spPr>
        <p:txBody>
          <a:bodyPr tIns="45720" bIns="45720" rtlCol="0" anchor="ctr">
            <a:noAutofit/>
          </a:bodyPr>
          <a:lstStyle>
            <a:lvl1pPr algn="ctr">
              <a:lnSpc>
                <a:spcPct val="83000"/>
              </a:lnSpc>
              <a:defRPr lang="en-US" sz="6400" b="0" kern="1200" cap="all" spc="-100" baseline="0" dirty="0">
                <a:solidFill>
                  <a:schemeClr val="tx1">
                    <a:lumMod val="85000"/>
                    <a:lumOff val="15000"/>
                  </a:schemeClr>
                </a:solidFill>
                <a:effectLst/>
                <a:latin typeface="+mj-lt"/>
                <a:ea typeface="+mn-ea"/>
                <a:cs typeface="+mn-cs"/>
              </a:defRPr>
            </a:lvl1pPr>
          </a:lstStyle>
          <a:p>
            <a:pPr rtl="0"/>
            <a:r>
              <a:rPr lang="pt-BR"/>
              <a:t>Clique para editar o título Mestre</a:t>
            </a:r>
            <a:endParaRPr lang="en-US" dirty="0"/>
          </a:p>
        </p:txBody>
      </p:sp>
      <p:sp>
        <p:nvSpPr>
          <p:cNvPr id="3" name="Subtítulo 2"/>
          <p:cNvSpPr>
            <a:spLocks noGrp="1"/>
          </p:cNvSpPr>
          <p:nvPr>
            <p:ph type="subTitle" idx="1"/>
          </p:nvPr>
        </p:nvSpPr>
        <p:spPr>
          <a:xfrm>
            <a:off x="1629101" y="4682062"/>
            <a:ext cx="8936846" cy="457201"/>
          </a:xfrm>
        </p:spPr>
        <p:txBody>
          <a:bodyPr rtlCol="0">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pt-BR"/>
              <a:t>Clique para editar o estilo do subtítulo Mestre</a:t>
            </a:r>
            <a:endParaRPr lang="en-US" dirty="0"/>
          </a:p>
        </p:txBody>
      </p:sp>
      <p:sp>
        <p:nvSpPr>
          <p:cNvPr id="20" name="Espaço Reservado para Data 19"/>
          <p:cNvSpPr>
            <a:spLocks noGrp="1"/>
          </p:cNvSpPr>
          <p:nvPr>
            <p:ph type="dt" sz="half" idx="10"/>
          </p:nvPr>
        </p:nvSpPr>
        <p:spPr>
          <a:xfrm>
            <a:off x="5318760" y="1341256"/>
            <a:ext cx="1554480" cy="485546"/>
          </a:xfrm>
        </p:spPr>
        <p:txBody>
          <a:bodyPr rtlCol="0"/>
          <a:lstStyle>
            <a:lvl1pPr algn="ctr">
              <a:defRPr sz="1300" spc="0" baseline="0">
                <a:solidFill>
                  <a:srgbClr val="FFFFFF"/>
                </a:solidFill>
                <a:latin typeface="+mn-lt"/>
              </a:defRPr>
            </a:lvl1pPr>
          </a:lstStyle>
          <a:p>
            <a:pPr rtl="0"/>
            <a:fld id="{A97FF641-F313-4AD0-BA92-8145B9101A50}" type="datetime1">
              <a:rPr lang="pt-BR" smtClean="0"/>
              <a:t>02/05/2021</a:t>
            </a:fld>
            <a:endParaRPr lang="en-US" dirty="0"/>
          </a:p>
        </p:txBody>
      </p:sp>
      <p:sp>
        <p:nvSpPr>
          <p:cNvPr id="21" name="Espaço Reservado para Rodapé 20"/>
          <p:cNvSpPr>
            <a:spLocks noGrp="1"/>
          </p:cNvSpPr>
          <p:nvPr>
            <p:ph type="ftr" sz="quarter" idx="11"/>
          </p:nvPr>
        </p:nvSpPr>
        <p:spPr>
          <a:xfrm>
            <a:off x="1629100" y="5177408"/>
            <a:ext cx="5730295" cy="228600"/>
          </a:xfrm>
        </p:spPr>
        <p:txBody>
          <a:bodyPr rtlCol="0"/>
          <a:lstStyle>
            <a:lvl1pPr algn="l">
              <a:defRPr>
                <a:solidFill>
                  <a:schemeClr val="tx1">
                    <a:lumMod val="85000"/>
                    <a:lumOff val="15000"/>
                  </a:schemeClr>
                </a:solidFill>
              </a:defRPr>
            </a:lvl1pPr>
          </a:lstStyle>
          <a:p>
            <a:pPr rtl="0"/>
            <a:endParaRPr lang="en-US" dirty="0"/>
          </a:p>
        </p:txBody>
      </p:sp>
      <p:sp>
        <p:nvSpPr>
          <p:cNvPr id="22" name="Espaço reservado para o número do slide 21"/>
          <p:cNvSpPr>
            <a:spLocks noGrp="1"/>
          </p:cNvSpPr>
          <p:nvPr>
            <p:ph type="sldNum" sz="quarter" idx="12"/>
          </p:nvPr>
        </p:nvSpPr>
        <p:spPr>
          <a:xfrm>
            <a:off x="8606920" y="5177408"/>
            <a:ext cx="1955980" cy="228600"/>
          </a:xfrm>
        </p:spPr>
        <p:txBody>
          <a:bodyPr rtlCol="0"/>
          <a:lstStyle>
            <a:lvl1pPr>
              <a:defRPr>
                <a:solidFill>
                  <a:schemeClr val="tx1">
                    <a:lumMod val="85000"/>
                    <a:lumOff val="15000"/>
                  </a:schemeClr>
                </a:solidFill>
              </a:defRPr>
            </a:lvl1pPr>
          </a:lstStyle>
          <a:p>
            <a:pPr rtl="0"/>
            <a:fld id="{34B7E4EF-A1BD-40F4-AB7B-04F084DD991D}" type="slidenum">
              <a:rPr lang="en-US" smtClean="0"/>
              <a:t>‹nº›</a:t>
            </a:fld>
            <a:endParaRPr lang="en-US" dirty="0"/>
          </a:p>
        </p:txBody>
      </p:sp>
    </p:spTree>
    <p:extLst>
      <p:ext uri="{BB962C8B-B14F-4D97-AF65-F5344CB8AC3E}">
        <p14:creationId xmlns:p14="http://schemas.microsoft.com/office/powerpoint/2010/main" val="4147770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pt-BR"/>
              <a:t>Clique para editar o título Mestre</a:t>
            </a:r>
            <a:endParaRPr lang="en-US" dirty="0"/>
          </a:p>
        </p:txBody>
      </p:sp>
      <p:sp>
        <p:nvSpPr>
          <p:cNvPr id="3" name="Espaço reservado para texto vertical 2"/>
          <p:cNvSpPr>
            <a:spLocks noGrp="1"/>
          </p:cNvSpPr>
          <p:nvPr>
            <p:ph type="body" orient="vert" idx="1"/>
          </p:nvPr>
        </p:nvSpPr>
        <p:spPr/>
        <p:txBody>
          <a:bodyPr vert="eaVert" rtlCol="0"/>
          <a:lstStyle/>
          <a:p>
            <a:pPr lvl="0" rtl="0"/>
            <a:r>
              <a:rPr lang="pt-BR"/>
              <a:t>Clique para editar os estilos de texto Mestres</a:t>
            </a:r>
          </a:p>
          <a:p>
            <a:pPr lvl="1" rtl="0"/>
            <a:r>
              <a:rPr lang="pt-BR"/>
              <a:t>Segundo nível</a:t>
            </a:r>
          </a:p>
          <a:p>
            <a:pPr lvl="2" rtl="0"/>
            <a:r>
              <a:rPr lang="pt-BR"/>
              <a:t>Terceiro nível</a:t>
            </a:r>
          </a:p>
          <a:p>
            <a:pPr lvl="3" rtl="0"/>
            <a:r>
              <a:rPr lang="pt-BR"/>
              <a:t>Quarto nível</a:t>
            </a:r>
          </a:p>
          <a:p>
            <a:pPr lvl="4" rtl="0"/>
            <a:r>
              <a:rPr lang="pt-BR"/>
              <a:t>Quinto nível</a:t>
            </a:r>
            <a:endParaRPr lang="en-US" dirty="0"/>
          </a:p>
        </p:txBody>
      </p:sp>
      <p:sp>
        <p:nvSpPr>
          <p:cNvPr id="4" name="Espaço Reservado para Data 3"/>
          <p:cNvSpPr>
            <a:spLocks noGrp="1"/>
          </p:cNvSpPr>
          <p:nvPr>
            <p:ph type="dt" sz="half" idx="10"/>
          </p:nvPr>
        </p:nvSpPr>
        <p:spPr/>
        <p:txBody>
          <a:bodyPr rtlCol="0"/>
          <a:lstStyle/>
          <a:p>
            <a:pPr rtl="0"/>
            <a:fld id="{9D288EE4-F830-4159-BFF9-E721BA7AE0AB}" type="datetime1">
              <a:rPr lang="pt-BR" smtClean="0"/>
              <a:t>02/05/2021</a:t>
            </a:fld>
            <a:endParaRPr lang="en-US"/>
          </a:p>
        </p:txBody>
      </p:sp>
      <p:sp>
        <p:nvSpPr>
          <p:cNvPr id="5" name="Espaço Reservado para Rodapé 4"/>
          <p:cNvSpPr>
            <a:spLocks noGrp="1"/>
          </p:cNvSpPr>
          <p:nvPr>
            <p:ph type="ftr" sz="quarter" idx="11"/>
          </p:nvPr>
        </p:nvSpPr>
        <p:spPr/>
        <p:txBody>
          <a:bodyPr rtlCol="0"/>
          <a:lstStyle/>
          <a:p>
            <a:pPr rtl="0"/>
            <a:endParaRPr lang="en-US"/>
          </a:p>
        </p:txBody>
      </p:sp>
      <p:sp>
        <p:nvSpPr>
          <p:cNvPr id="6" name="Espaço Reservado para o Número do Slide 5"/>
          <p:cNvSpPr>
            <a:spLocks noGrp="1"/>
          </p:cNvSpPr>
          <p:nvPr>
            <p:ph type="sldNum" sz="quarter" idx="12"/>
          </p:nvPr>
        </p:nvSpPr>
        <p:spPr/>
        <p:txBody>
          <a:bodyPr rtlCol="0"/>
          <a:lstStyle/>
          <a:p>
            <a:pPr rtl="0"/>
            <a:fld id="{34B7E4EF-A1BD-40F4-AB7B-04F084DD991D}" type="slidenum">
              <a:rPr lang="en-US" smtClean="0"/>
              <a:t>‹nº›</a:t>
            </a:fld>
            <a:endParaRPr lang="en-US"/>
          </a:p>
        </p:txBody>
      </p:sp>
    </p:spTree>
    <p:extLst>
      <p:ext uri="{BB962C8B-B14F-4D97-AF65-F5344CB8AC3E}">
        <p14:creationId xmlns:p14="http://schemas.microsoft.com/office/powerpoint/2010/main" val="4023329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991600" y="762000"/>
            <a:ext cx="2362200" cy="5257800"/>
          </a:xfrm>
        </p:spPr>
        <p:txBody>
          <a:bodyPr vert="eaVert" rtlCol="0"/>
          <a:lstStyle/>
          <a:p>
            <a:pPr rtl="0"/>
            <a:r>
              <a:rPr lang="pt-BR"/>
              <a:t>Clique para editar o título Mestre</a:t>
            </a:r>
            <a:endParaRPr lang="en-US" dirty="0"/>
          </a:p>
        </p:txBody>
      </p:sp>
      <p:sp>
        <p:nvSpPr>
          <p:cNvPr id="3" name="Espaço reservado para texto vertical 2"/>
          <p:cNvSpPr>
            <a:spLocks noGrp="1"/>
          </p:cNvSpPr>
          <p:nvPr>
            <p:ph type="body" orient="vert" idx="1"/>
          </p:nvPr>
        </p:nvSpPr>
        <p:spPr>
          <a:xfrm>
            <a:off x="838200" y="762000"/>
            <a:ext cx="8077200" cy="5257800"/>
          </a:xfrm>
        </p:spPr>
        <p:txBody>
          <a:bodyPr vert="eaVert" rtlCol="0"/>
          <a:lstStyle/>
          <a:p>
            <a:pPr lvl="0" rtl="0"/>
            <a:r>
              <a:rPr lang="pt-BR"/>
              <a:t>Clique para editar os estilos de texto Mestres</a:t>
            </a:r>
          </a:p>
          <a:p>
            <a:pPr lvl="1" rtl="0"/>
            <a:r>
              <a:rPr lang="pt-BR"/>
              <a:t>Segundo nível</a:t>
            </a:r>
          </a:p>
          <a:p>
            <a:pPr lvl="2" rtl="0"/>
            <a:r>
              <a:rPr lang="pt-BR"/>
              <a:t>Terceiro nível</a:t>
            </a:r>
          </a:p>
          <a:p>
            <a:pPr lvl="3" rtl="0"/>
            <a:r>
              <a:rPr lang="pt-BR"/>
              <a:t>Quarto nível</a:t>
            </a:r>
          </a:p>
          <a:p>
            <a:pPr lvl="4" rtl="0"/>
            <a:r>
              <a:rPr lang="pt-BR"/>
              <a:t>Quinto nível</a:t>
            </a:r>
            <a:endParaRPr lang="en-US" dirty="0"/>
          </a:p>
        </p:txBody>
      </p:sp>
      <p:sp>
        <p:nvSpPr>
          <p:cNvPr id="4" name="Espaço Reservado para Data 3"/>
          <p:cNvSpPr>
            <a:spLocks noGrp="1"/>
          </p:cNvSpPr>
          <p:nvPr>
            <p:ph type="dt" sz="half" idx="10"/>
          </p:nvPr>
        </p:nvSpPr>
        <p:spPr/>
        <p:txBody>
          <a:bodyPr rtlCol="0"/>
          <a:lstStyle/>
          <a:p>
            <a:pPr rtl="0"/>
            <a:fld id="{006B8899-C6DA-43D3-8986-CFC20CD4B104}" type="datetime1">
              <a:rPr lang="pt-BR" smtClean="0"/>
              <a:t>02/05/2021</a:t>
            </a:fld>
            <a:endParaRPr lang="en-US"/>
          </a:p>
        </p:txBody>
      </p:sp>
      <p:sp>
        <p:nvSpPr>
          <p:cNvPr id="5" name="Espaço Reservado para Rodapé 4"/>
          <p:cNvSpPr>
            <a:spLocks noGrp="1"/>
          </p:cNvSpPr>
          <p:nvPr>
            <p:ph type="ftr" sz="quarter" idx="11"/>
          </p:nvPr>
        </p:nvSpPr>
        <p:spPr/>
        <p:txBody>
          <a:bodyPr rtlCol="0"/>
          <a:lstStyle/>
          <a:p>
            <a:pPr rtl="0"/>
            <a:endParaRPr lang="en-US"/>
          </a:p>
        </p:txBody>
      </p:sp>
      <p:sp>
        <p:nvSpPr>
          <p:cNvPr id="6" name="Espaço Reservado para o Número do Slide 5"/>
          <p:cNvSpPr>
            <a:spLocks noGrp="1"/>
          </p:cNvSpPr>
          <p:nvPr>
            <p:ph type="sldNum" sz="quarter" idx="12"/>
          </p:nvPr>
        </p:nvSpPr>
        <p:spPr/>
        <p:txBody>
          <a:bodyPr rtlCol="0"/>
          <a:lstStyle/>
          <a:p>
            <a:pPr rtl="0"/>
            <a:fld id="{34B7E4EF-A1BD-40F4-AB7B-04F084DD991D}" type="slidenum">
              <a:rPr lang="en-US" smtClean="0"/>
              <a:t>‹nº›</a:t>
            </a:fld>
            <a:endParaRPr lang="en-US"/>
          </a:p>
        </p:txBody>
      </p:sp>
    </p:spTree>
    <p:extLst>
      <p:ext uri="{BB962C8B-B14F-4D97-AF65-F5344CB8AC3E}">
        <p14:creationId xmlns:p14="http://schemas.microsoft.com/office/powerpoint/2010/main" val="15100734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lide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1666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pt-BR"/>
              <a:t>Clique para editar o título Mestre</a:t>
            </a:r>
            <a:endParaRPr lang="en-US" dirty="0"/>
          </a:p>
        </p:txBody>
      </p:sp>
      <p:sp>
        <p:nvSpPr>
          <p:cNvPr id="3" name="Espaço reservado para conteúdo 2"/>
          <p:cNvSpPr>
            <a:spLocks noGrp="1"/>
          </p:cNvSpPr>
          <p:nvPr>
            <p:ph idx="1"/>
          </p:nvPr>
        </p:nvSpPr>
        <p:spPr/>
        <p:txBody>
          <a:bodyPr rtlCol="0"/>
          <a:lstStyle/>
          <a:p>
            <a:pPr lvl="0" rtl="0"/>
            <a:r>
              <a:rPr lang="pt-BR"/>
              <a:t>Clique para editar os estilos de texto Mestres</a:t>
            </a:r>
          </a:p>
          <a:p>
            <a:pPr lvl="1" rtl="0"/>
            <a:r>
              <a:rPr lang="pt-BR"/>
              <a:t>Segundo nível</a:t>
            </a:r>
          </a:p>
          <a:p>
            <a:pPr lvl="2" rtl="0"/>
            <a:r>
              <a:rPr lang="pt-BR"/>
              <a:t>Terceiro nível</a:t>
            </a:r>
          </a:p>
          <a:p>
            <a:pPr lvl="3" rtl="0"/>
            <a:r>
              <a:rPr lang="pt-BR"/>
              <a:t>Quarto nível</a:t>
            </a:r>
          </a:p>
          <a:p>
            <a:pPr lvl="4" rtl="0"/>
            <a:r>
              <a:rPr lang="pt-BR"/>
              <a:t>Quinto nível</a:t>
            </a:r>
            <a:endParaRPr lang="en-US" dirty="0"/>
          </a:p>
        </p:txBody>
      </p:sp>
      <p:sp>
        <p:nvSpPr>
          <p:cNvPr id="4" name="Espaço Reservado para Data 3"/>
          <p:cNvSpPr>
            <a:spLocks noGrp="1"/>
          </p:cNvSpPr>
          <p:nvPr>
            <p:ph type="dt" sz="half" idx="10"/>
          </p:nvPr>
        </p:nvSpPr>
        <p:spPr/>
        <p:txBody>
          <a:bodyPr rtlCol="0"/>
          <a:lstStyle/>
          <a:p>
            <a:pPr rtl="0"/>
            <a:fld id="{B6E62EC5-0DC6-4A78-BB05-D67BCA50AA36}" type="datetime1">
              <a:rPr lang="pt-BR" smtClean="0"/>
              <a:t>02/05/2021</a:t>
            </a:fld>
            <a:endParaRPr lang="en-US"/>
          </a:p>
        </p:txBody>
      </p:sp>
      <p:sp>
        <p:nvSpPr>
          <p:cNvPr id="5" name="Espaço Reservado para Rodapé 4"/>
          <p:cNvSpPr>
            <a:spLocks noGrp="1"/>
          </p:cNvSpPr>
          <p:nvPr>
            <p:ph type="ftr" sz="quarter" idx="11"/>
          </p:nvPr>
        </p:nvSpPr>
        <p:spPr/>
        <p:txBody>
          <a:bodyPr rtlCol="0"/>
          <a:lstStyle/>
          <a:p>
            <a:pPr rtl="0"/>
            <a:endParaRPr lang="en-US"/>
          </a:p>
        </p:txBody>
      </p:sp>
      <p:sp>
        <p:nvSpPr>
          <p:cNvPr id="6" name="Espaço Reservado para o Número do Slide 5"/>
          <p:cNvSpPr>
            <a:spLocks noGrp="1"/>
          </p:cNvSpPr>
          <p:nvPr>
            <p:ph type="sldNum" sz="quarter" idx="12"/>
          </p:nvPr>
        </p:nvSpPr>
        <p:spPr/>
        <p:txBody>
          <a:bodyPr rtlCol="0"/>
          <a:lstStyle/>
          <a:p>
            <a:pPr rtl="0"/>
            <a:fld id="{34B7E4EF-A1BD-40F4-AB7B-04F084DD991D}" type="slidenum">
              <a:rPr lang="en-US" smtClean="0"/>
              <a:t>‹nº›</a:t>
            </a:fld>
            <a:endParaRPr lang="en-US"/>
          </a:p>
        </p:txBody>
      </p:sp>
    </p:spTree>
    <p:extLst>
      <p:ext uri="{BB962C8B-B14F-4D97-AF65-F5344CB8AC3E}">
        <p14:creationId xmlns:p14="http://schemas.microsoft.com/office/powerpoint/2010/main" val="2153708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Cabeçalho da seção">
    <p:spTree>
      <p:nvGrpSpPr>
        <p:cNvPr id="1" name=""/>
        <p:cNvGrpSpPr/>
        <p:nvPr/>
      </p:nvGrpSpPr>
      <p:grpSpPr>
        <a:xfrm>
          <a:off x="0" y="0"/>
          <a:ext cx="0" cy="0"/>
          <a:chOff x="0" y="0"/>
          <a:chExt cx="0" cy="0"/>
        </a:xfrm>
      </p:grpSpPr>
      <p:sp>
        <p:nvSpPr>
          <p:cNvPr id="15" name="Retângulo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useBgFill="1">
        <p:nvSpPr>
          <p:cNvPr id="23" name="Retângulo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tângulo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tângulo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p:cNvSpPr>
            <a:spLocks noGrp="1"/>
          </p:cNvSpPr>
          <p:nvPr>
            <p:ph type="title"/>
          </p:nvPr>
        </p:nvSpPr>
        <p:spPr>
          <a:xfrm>
            <a:off x="1629156" y="2275165"/>
            <a:ext cx="8933688" cy="2406895"/>
          </a:xfrm>
        </p:spPr>
        <p:txBody>
          <a:bodyPr rtlCol="0" anchor="ctr">
            <a:noAutofit/>
          </a:bodyPr>
          <a:lstStyle>
            <a:lvl1pPr algn="ctr">
              <a:lnSpc>
                <a:spcPct val="83000"/>
              </a:lnSpc>
              <a:defRPr lang="en-US" sz="6400" kern="1200" cap="all" spc="-100" baseline="0" dirty="0">
                <a:solidFill>
                  <a:schemeClr val="tx1">
                    <a:lumMod val="85000"/>
                    <a:lumOff val="15000"/>
                  </a:schemeClr>
                </a:solidFill>
                <a:effectLst/>
                <a:latin typeface="+mj-lt"/>
                <a:ea typeface="+mn-ea"/>
                <a:cs typeface="+mn-cs"/>
              </a:defRPr>
            </a:lvl1pPr>
          </a:lstStyle>
          <a:p>
            <a:pPr rtl="0"/>
            <a:r>
              <a:rPr lang="pt-BR"/>
              <a:t>Clique para editar o título Mestre</a:t>
            </a:r>
            <a:endParaRPr lang="en-US" dirty="0"/>
          </a:p>
        </p:txBody>
      </p:sp>
      <p:grpSp>
        <p:nvGrpSpPr>
          <p:cNvPr id="16" name="Grupo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Conector Reto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Conector reto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Conector Reto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Espaço reservado para texto 2"/>
          <p:cNvSpPr>
            <a:spLocks noGrp="1"/>
          </p:cNvSpPr>
          <p:nvPr>
            <p:ph type="body" idx="1"/>
          </p:nvPr>
        </p:nvSpPr>
        <p:spPr>
          <a:xfrm>
            <a:off x="1629156" y="4682062"/>
            <a:ext cx="8939784" cy="457200"/>
          </a:xfrm>
        </p:spPr>
        <p:txBody>
          <a:bodyPr rtlCol="0"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pt-BR"/>
              <a:t>Clique para editar os estilos de texto Mestres</a:t>
            </a:r>
          </a:p>
        </p:txBody>
      </p:sp>
      <p:sp>
        <p:nvSpPr>
          <p:cNvPr id="4" name="Espaço Reservado para Data 3"/>
          <p:cNvSpPr>
            <a:spLocks noGrp="1"/>
          </p:cNvSpPr>
          <p:nvPr>
            <p:ph type="dt" sz="half" idx="10"/>
          </p:nvPr>
        </p:nvSpPr>
        <p:spPr>
          <a:xfrm>
            <a:off x="5318760" y="1344502"/>
            <a:ext cx="1554480" cy="498781"/>
          </a:xfrm>
        </p:spPr>
        <p:txBody>
          <a:bodyPr rtlCol="0"/>
          <a:lstStyle>
            <a:lvl1pPr algn="ctr">
              <a:defRPr lang="en-US" sz="1300" kern="1200" spc="0" baseline="0">
                <a:solidFill>
                  <a:srgbClr val="FFFFFF"/>
                </a:solidFill>
                <a:latin typeface="+mn-lt"/>
                <a:ea typeface="+mn-ea"/>
                <a:cs typeface="+mn-cs"/>
              </a:defRPr>
            </a:lvl1pPr>
          </a:lstStyle>
          <a:p>
            <a:pPr rtl="0"/>
            <a:fld id="{0D1A4693-2F41-43D3-BCDB-D5059F2986DB}" type="datetime1">
              <a:rPr lang="pt-BR" smtClean="0"/>
              <a:t>02/05/2021</a:t>
            </a:fld>
            <a:endParaRPr lang="en-US" dirty="0"/>
          </a:p>
        </p:txBody>
      </p:sp>
      <p:sp>
        <p:nvSpPr>
          <p:cNvPr id="5" name="Espaço Reservado para Rodapé 4"/>
          <p:cNvSpPr>
            <a:spLocks noGrp="1"/>
          </p:cNvSpPr>
          <p:nvPr>
            <p:ph type="ftr" sz="quarter" idx="11"/>
          </p:nvPr>
        </p:nvSpPr>
        <p:spPr>
          <a:xfrm>
            <a:off x="1629157" y="5177408"/>
            <a:ext cx="5660134" cy="228600"/>
          </a:xfrm>
        </p:spPr>
        <p:txBody>
          <a:bodyPr rtlCol="0"/>
          <a:lstStyle>
            <a:lvl1pPr algn="l">
              <a:defRPr>
                <a:solidFill>
                  <a:schemeClr val="tx1">
                    <a:lumMod val="85000"/>
                    <a:lumOff val="15000"/>
                  </a:schemeClr>
                </a:solidFill>
              </a:defRPr>
            </a:lvl1pPr>
          </a:lstStyle>
          <a:p>
            <a:pPr rtl="0"/>
            <a:endParaRPr lang="en-US" dirty="0"/>
          </a:p>
        </p:txBody>
      </p:sp>
      <p:sp>
        <p:nvSpPr>
          <p:cNvPr id="6" name="Espaço Reservado para o Número do Slide 5"/>
          <p:cNvSpPr>
            <a:spLocks noGrp="1"/>
          </p:cNvSpPr>
          <p:nvPr>
            <p:ph type="sldNum" sz="quarter" idx="12"/>
          </p:nvPr>
        </p:nvSpPr>
        <p:spPr>
          <a:xfrm>
            <a:off x="8604504" y="5177408"/>
            <a:ext cx="1958339" cy="228600"/>
          </a:xfrm>
        </p:spPr>
        <p:txBody>
          <a:bodyPr rtlCol="0"/>
          <a:lstStyle>
            <a:lvl1pPr>
              <a:defRPr>
                <a:solidFill>
                  <a:schemeClr val="tx1">
                    <a:lumMod val="85000"/>
                    <a:lumOff val="15000"/>
                  </a:schemeClr>
                </a:solidFill>
              </a:defRPr>
            </a:lvl1pPr>
          </a:lstStyle>
          <a:p>
            <a:pPr rtl="0"/>
            <a:fld id="{34B7E4EF-A1BD-40F4-AB7B-04F084DD991D}" type="slidenum">
              <a:rPr lang="en-US" smtClean="0"/>
              <a:t>‹nº›</a:t>
            </a:fld>
            <a:endParaRPr lang="en-US" dirty="0"/>
          </a:p>
        </p:txBody>
      </p:sp>
    </p:spTree>
    <p:extLst>
      <p:ext uri="{BB962C8B-B14F-4D97-AF65-F5344CB8AC3E}">
        <p14:creationId xmlns:p14="http://schemas.microsoft.com/office/powerpoint/2010/main" val="606071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is conteúdos">
    <p:spTree>
      <p:nvGrpSpPr>
        <p:cNvPr id="1" name=""/>
        <p:cNvGrpSpPr/>
        <p:nvPr/>
      </p:nvGrpSpPr>
      <p:grpSpPr>
        <a:xfrm>
          <a:off x="0" y="0"/>
          <a:ext cx="0" cy="0"/>
          <a:chOff x="0" y="0"/>
          <a:chExt cx="0" cy="0"/>
        </a:xfrm>
      </p:grpSpPr>
      <p:sp>
        <p:nvSpPr>
          <p:cNvPr id="8" name="Título 7"/>
          <p:cNvSpPr>
            <a:spLocks noGrp="1"/>
          </p:cNvSpPr>
          <p:nvPr>
            <p:ph type="title"/>
          </p:nvPr>
        </p:nvSpPr>
        <p:spPr/>
        <p:txBody>
          <a:bodyPr rtlCol="0"/>
          <a:lstStyle/>
          <a:p>
            <a:pPr rtl="0"/>
            <a:r>
              <a:rPr lang="pt-BR"/>
              <a:t>Clique para editar o título Mestre</a:t>
            </a:r>
            <a:endParaRPr lang="en-US" dirty="0"/>
          </a:p>
        </p:txBody>
      </p:sp>
      <p:sp>
        <p:nvSpPr>
          <p:cNvPr id="3" name="Espaço reservado para conteúdo 2"/>
          <p:cNvSpPr>
            <a:spLocks noGrp="1"/>
          </p:cNvSpPr>
          <p:nvPr>
            <p:ph sz="half" idx="1"/>
          </p:nvPr>
        </p:nvSpPr>
        <p:spPr>
          <a:xfrm>
            <a:off x="1066800" y="2103120"/>
            <a:ext cx="4663440" cy="3749040"/>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pt-BR"/>
              <a:t>Clique para editar os estilos de texto Mestres</a:t>
            </a:r>
          </a:p>
          <a:p>
            <a:pPr lvl="1" rtl="0"/>
            <a:r>
              <a:rPr lang="pt-BR"/>
              <a:t>Segundo nível</a:t>
            </a:r>
          </a:p>
          <a:p>
            <a:pPr lvl="2" rtl="0"/>
            <a:r>
              <a:rPr lang="pt-BR"/>
              <a:t>Terceiro nível</a:t>
            </a:r>
          </a:p>
          <a:p>
            <a:pPr lvl="3" rtl="0"/>
            <a:r>
              <a:rPr lang="pt-BR"/>
              <a:t>Quarto nível</a:t>
            </a:r>
          </a:p>
          <a:p>
            <a:pPr lvl="4" rtl="0"/>
            <a:r>
              <a:rPr lang="pt-BR"/>
              <a:t>Quinto nível</a:t>
            </a:r>
            <a:endParaRPr lang="en-US" dirty="0"/>
          </a:p>
        </p:txBody>
      </p:sp>
      <p:sp>
        <p:nvSpPr>
          <p:cNvPr id="4" name="Espaço reservado para conteúdo 3"/>
          <p:cNvSpPr>
            <a:spLocks noGrp="1"/>
          </p:cNvSpPr>
          <p:nvPr>
            <p:ph sz="half" idx="2"/>
          </p:nvPr>
        </p:nvSpPr>
        <p:spPr>
          <a:xfrm>
            <a:off x="6461760" y="2103120"/>
            <a:ext cx="4663440" cy="3749040"/>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pt-BR"/>
              <a:t>Clique para editar os estilos de texto Mestres</a:t>
            </a:r>
          </a:p>
          <a:p>
            <a:pPr lvl="1" rtl="0"/>
            <a:r>
              <a:rPr lang="pt-BR"/>
              <a:t>Segundo nível</a:t>
            </a:r>
          </a:p>
          <a:p>
            <a:pPr lvl="2" rtl="0"/>
            <a:r>
              <a:rPr lang="pt-BR"/>
              <a:t>Terceiro nível</a:t>
            </a:r>
          </a:p>
          <a:p>
            <a:pPr lvl="3" rtl="0"/>
            <a:r>
              <a:rPr lang="pt-BR"/>
              <a:t>Quarto nível</a:t>
            </a:r>
          </a:p>
          <a:p>
            <a:pPr lvl="4" rtl="0"/>
            <a:r>
              <a:rPr lang="pt-BR"/>
              <a:t>Quinto nível</a:t>
            </a:r>
            <a:endParaRPr lang="en-US" dirty="0"/>
          </a:p>
        </p:txBody>
      </p:sp>
      <p:sp>
        <p:nvSpPr>
          <p:cNvPr id="5" name="Espaço Reservado para Data 4"/>
          <p:cNvSpPr>
            <a:spLocks noGrp="1"/>
          </p:cNvSpPr>
          <p:nvPr>
            <p:ph type="dt" sz="half" idx="10"/>
          </p:nvPr>
        </p:nvSpPr>
        <p:spPr/>
        <p:txBody>
          <a:bodyPr rtlCol="0"/>
          <a:lstStyle/>
          <a:p>
            <a:pPr rtl="0"/>
            <a:fld id="{5BBB8AB2-DE16-44F3-8F59-40B18FC602F6}" type="datetime1">
              <a:rPr lang="pt-BR" smtClean="0"/>
              <a:t>02/05/2021</a:t>
            </a:fld>
            <a:endParaRPr lang="en-US"/>
          </a:p>
        </p:txBody>
      </p:sp>
      <p:sp>
        <p:nvSpPr>
          <p:cNvPr id="6" name="Espaço Reservado para Rodapé 5"/>
          <p:cNvSpPr>
            <a:spLocks noGrp="1"/>
          </p:cNvSpPr>
          <p:nvPr>
            <p:ph type="ftr" sz="quarter" idx="11"/>
          </p:nvPr>
        </p:nvSpPr>
        <p:spPr/>
        <p:txBody>
          <a:bodyPr rtlCol="0"/>
          <a:lstStyle/>
          <a:p>
            <a:pPr rtl="0"/>
            <a:endParaRPr lang="en-US"/>
          </a:p>
        </p:txBody>
      </p:sp>
      <p:sp>
        <p:nvSpPr>
          <p:cNvPr id="7" name="Espaço Reservado para o Número do Slide 6"/>
          <p:cNvSpPr>
            <a:spLocks noGrp="1"/>
          </p:cNvSpPr>
          <p:nvPr>
            <p:ph type="sldNum" sz="quarter" idx="12"/>
          </p:nvPr>
        </p:nvSpPr>
        <p:spPr/>
        <p:txBody>
          <a:bodyPr rtlCol="0"/>
          <a:lstStyle/>
          <a:p>
            <a:pPr rtl="0"/>
            <a:fld id="{34B7E4EF-A1BD-40F4-AB7B-04F084DD991D}" type="slidenum">
              <a:rPr lang="en-US" smtClean="0"/>
              <a:t>‹nº›</a:t>
            </a:fld>
            <a:endParaRPr lang="en-US"/>
          </a:p>
        </p:txBody>
      </p:sp>
    </p:spTree>
    <p:extLst>
      <p:ext uri="{BB962C8B-B14F-4D97-AF65-F5344CB8AC3E}">
        <p14:creationId xmlns:p14="http://schemas.microsoft.com/office/powerpoint/2010/main" val="2744672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pt-BR"/>
              <a:t>Clique para editar o título Mestre</a:t>
            </a:r>
            <a:endParaRPr lang="en-US" dirty="0"/>
          </a:p>
        </p:txBody>
      </p:sp>
      <p:sp>
        <p:nvSpPr>
          <p:cNvPr id="3" name="Espaço reservado para texto 2"/>
          <p:cNvSpPr>
            <a:spLocks noGrp="1"/>
          </p:cNvSpPr>
          <p:nvPr>
            <p:ph type="body" idx="1"/>
          </p:nvPr>
        </p:nvSpPr>
        <p:spPr>
          <a:xfrm>
            <a:off x="1069848" y="2074334"/>
            <a:ext cx="4663440" cy="640080"/>
          </a:xfrm>
        </p:spPr>
        <p:txBody>
          <a:bodyPr rtlCol="0"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pt-BR"/>
              <a:t>Clique para editar os estilos de texto Mestres</a:t>
            </a:r>
          </a:p>
        </p:txBody>
      </p:sp>
      <p:sp>
        <p:nvSpPr>
          <p:cNvPr id="4" name="Espaço reservado para conteúdo 3"/>
          <p:cNvSpPr>
            <a:spLocks noGrp="1"/>
          </p:cNvSpPr>
          <p:nvPr>
            <p:ph sz="half" idx="2"/>
          </p:nvPr>
        </p:nvSpPr>
        <p:spPr>
          <a:xfrm>
            <a:off x="1069848" y="2792472"/>
            <a:ext cx="4663440" cy="3163825"/>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pt-BR"/>
              <a:t>Clique para editar os estilos de texto Mestres</a:t>
            </a:r>
          </a:p>
          <a:p>
            <a:pPr lvl="1" rtl="0"/>
            <a:r>
              <a:rPr lang="pt-BR"/>
              <a:t>Segundo nível</a:t>
            </a:r>
          </a:p>
          <a:p>
            <a:pPr lvl="2" rtl="0"/>
            <a:r>
              <a:rPr lang="pt-BR"/>
              <a:t>Terceiro nível</a:t>
            </a:r>
          </a:p>
          <a:p>
            <a:pPr lvl="3" rtl="0"/>
            <a:r>
              <a:rPr lang="pt-BR"/>
              <a:t>Quarto nível</a:t>
            </a:r>
          </a:p>
          <a:p>
            <a:pPr lvl="4" rtl="0"/>
            <a:r>
              <a:rPr lang="pt-BR"/>
              <a:t>Quinto nível</a:t>
            </a:r>
            <a:endParaRPr lang="pt-br"/>
          </a:p>
        </p:txBody>
      </p:sp>
      <p:sp>
        <p:nvSpPr>
          <p:cNvPr id="5" name="Espaço reservado para texto 4"/>
          <p:cNvSpPr>
            <a:spLocks noGrp="1"/>
          </p:cNvSpPr>
          <p:nvPr>
            <p:ph type="body" sz="quarter" idx="3"/>
          </p:nvPr>
        </p:nvSpPr>
        <p:spPr>
          <a:xfrm>
            <a:off x="6458712" y="2074334"/>
            <a:ext cx="4663440" cy="640080"/>
          </a:xfrm>
        </p:spPr>
        <p:txBody>
          <a:bodyPr rtlCol="0"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pt-BR"/>
              <a:t>Clique para editar os estilos de texto Mestres</a:t>
            </a:r>
          </a:p>
        </p:txBody>
      </p:sp>
      <p:sp>
        <p:nvSpPr>
          <p:cNvPr id="6" name="Espaço reservado para conteúdo 5"/>
          <p:cNvSpPr>
            <a:spLocks noGrp="1"/>
          </p:cNvSpPr>
          <p:nvPr>
            <p:ph sz="quarter" idx="4"/>
          </p:nvPr>
        </p:nvSpPr>
        <p:spPr>
          <a:xfrm>
            <a:off x="6458712" y="2792471"/>
            <a:ext cx="4663440" cy="3164509"/>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pt-BR"/>
              <a:t>Clique para editar os estilos de texto Mestres</a:t>
            </a:r>
          </a:p>
          <a:p>
            <a:pPr lvl="1" rtl="0"/>
            <a:r>
              <a:rPr lang="pt-BR"/>
              <a:t>Segundo nível</a:t>
            </a:r>
          </a:p>
          <a:p>
            <a:pPr lvl="2" rtl="0"/>
            <a:r>
              <a:rPr lang="pt-BR"/>
              <a:t>Terceiro nível</a:t>
            </a:r>
          </a:p>
          <a:p>
            <a:pPr lvl="3" rtl="0"/>
            <a:r>
              <a:rPr lang="pt-BR"/>
              <a:t>Quarto nível</a:t>
            </a:r>
          </a:p>
          <a:p>
            <a:pPr lvl="4" rtl="0"/>
            <a:r>
              <a:rPr lang="pt-BR"/>
              <a:t>Quinto nível</a:t>
            </a:r>
            <a:endParaRPr lang="pt-br"/>
          </a:p>
        </p:txBody>
      </p:sp>
      <p:sp>
        <p:nvSpPr>
          <p:cNvPr id="7" name="Espaço Reservado para Data 6"/>
          <p:cNvSpPr>
            <a:spLocks noGrp="1"/>
          </p:cNvSpPr>
          <p:nvPr>
            <p:ph type="dt" sz="half" idx="10"/>
          </p:nvPr>
        </p:nvSpPr>
        <p:spPr/>
        <p:txBody>
          <a:bodyPr rtlCol="0"/>
          <a:lstStyle/>
          <a:p>
            <a:pPr rtl="0"/>
            <a:fld id="{5ACA5D35-0539-48FA-A753-0871E1ECAF0D}" type="datetime1">
              <a:rPr lang="pt-BR" smtClean="0"/>
              <a:t>02/05/2021</a:t>
            </a:fld>
            <a:endParaRPr lang="en-US"/>
          </a:p>
        </p:txBody>
      </p:sp>
      <p:sp>
        <p:nvSpPr>
          <p:cNvPr id="8" name="Espaço Reservado para Rodapé 7"/>
          <p:cNvSpPr>
            <a:spLocks noGrp="1"/>
          </p:cNvSpPr>
          <p:nvPr>
            <p:ph type="ftr" sz="quarter" idx="11"/>
          </p:nvPr>
        </p:nvSpPr>
        <p:spPr/>
        <p:txBody>
          <a:bodyPr rtlCol="0"/>
          <a:lstStyle/>
          <a:p>
            <a:pPr rtl="0"/>
            <a:endParaRPr lang="en-US"/>
          </a:p>
        </p:txBody>
      </p:sp>
      <p:sp>
        <p:nvSpPr>
          <p:cNvPr id="9" name="Espaço Reservado para o Número do Slide 8"/>
          <p:cNvSpPr>
            <a:spLocks noGrp="1"/>
          </p:cNvSpPr>
          <p:nvPr>
            <p:ph type="sldNum" sz="quarter" idx="12"/>
          </p:nvPr>
        </p:nvSpPr>
        <p:spPr/>
        <p:txBody>
          <a:bodyPr rtlCol="0"/>
          <a:lstStyle/>
          <a:p>
            <a:pPr rtl="0"/>
            <a:fld id="{34B7E4EF-A1BD-40F4-AB7B-04F084DD991D}" type="slidenum">
              <a:rPr lang="en-US" smtClean="0"/>
              <a:t>‹nº›</a:t>
            </a:fld>
            <a:endParaRPr lang="en-US"/>
          </a:p>
        </p:txBody>
      </p:sp>
    </p:spTree>
    <p:extLst>
      <p:ext uri="{BB962C8B-B14F-4D97-AF65-F5344CB8AC3E}">
        <p14:creationId xmlns:p14="http://schemas.microsoft.com/office/powerpoint/2010/main" val="2929960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pt-BR"/>
              <a:t>Clique para editar o título Mestre</a:t>
            </a:r>
            <a:endParaRPr lang="en-US" dirty="0"/>
          </a:p>
        </p:txBody>
      </p:sp>
      <p:sp>
        <p:nvSpPr>
          <p:cNvPr id="3" name="Espaço Reservado para Data 2"/>
          <p:cNvSpPr>
            <a:spLocks noGrp="1"/>
          </p:cNvSpPr>
          <p:nvPr>
            <p:ph type="dt" sz="half" idx="10"/>
          </p:nvPr>
        </p:nvSpPr>
        <p:spPr/>
        <p:txBody>
          <a:bodyPr rtlCol="0"/>
          <a:lstStyle/>
          <a:p>
            <a:pPr rtl="0"/>
            <a:fld id="{5BA371F0-AB78-4B7A-B042-3B5D124F9CC4}" type="datetime1">
              <a:rPr lang="pt-BR" smtClean="0"/>
              <a:t>02/05/2021</a:t>
            </a:fld>
            <a:endParaRPr lang="en-US"/>
          </a:p>
        </p:txBody>
      </p:sp>
      <p:sp>
        <p:nvSpPr>
          <p:cNvPr id="4" name="Espaço Reservado para Rodapé 3"/>
          <p:cNvSpPr>
            <a:spLocks noGrp="1"/>
          </p:cNvSpPr>
          <p:nvPr>
            <p:ph type="ftr" sz="quarter" idx="11"/>
          </p:nvPr>
        </p:nvSpPr>
        <p:spPr/>
        <p:txBody>
          <a:bodyPr rtlCol="0"/>
          <a:lstStyle/>
          <a:p>
            <a:pPr rtl="0"/>
            <a:endParaRPr lang="en-US"/>
          </a:p>
        </p:txBody>
      </p:sp>
      <p:sp>
        <p:nvSpPr>
          <p:cNvPr id="5" name="Espaço Reservado para o Número do Slide 4"/>
          <p:cNvSpPr>
            <a:spLocks noGrp="1"/>
          </p:cNvSpPr>
          <p:nvPr>
            <p:ph type="sldNum" sz="quarter" idx="12"/>
          </p:nvPr>
        </p:nvSpPr>
        <p:spPr/>
        <p:txBody>
          <a:bodyPr rtlCol="0"/>
          <a:lstStyle/>
          <a:p>
            <a:pPr rtl="0"/>
            <a:fld id="{34B7E4EF-A1BD-40F4-AB7B-04F084DD991D}" type="slidenum">
              <a:rPr lang="en-US" smtClean="0"/>
              <a:t>‹nº›</a:t>
            </a:fld>
            <a:endParaRPr lang="en-US"/>
          </a:p>
        </p:txBody>
      </p:sp>
    </p:spTree>
    <p:extLst>
      <p:ext uri="{BB962C8B-B14F-4D97-AF65-F5344CB8AC3E}">
        <p14:creationId xmlns:p14="http://schemas.microsoft.com/office/powerpoint/2010/main" val="2667413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rtlCol="0"/>
          <a:lstStyle/>
          <a:p>
            <a:pPr rtl="0"/>
            <a:fld id="{C3E59013-4240-4BCB-9D6D-0402FB62C003}" type="datetime1">
              <a:rPr lang="pt-BR" smtClean="0"/>
              <a:t>02/05/2021</a:t>
            </a:fld>
            <a:endParaRPr lang="en-US"/>
          </a:p>
        </p:txBody>
      </p:sp>
      <p:sp>
        <p:nvSpPr>
          <p:cNvPr id="3" name="Espaço Reservado para Rodapé 2"/>
          <p:cNvSpPr>
            <a:spLocks noGrp="1"/>
          </p:cNvSpPr>
          <p:nvPr>
            <p:ph type="ftr" sz="quarter" idx="11"/>
          </p:nvPr>
        </p:nvSpPr>
        <p:spPr/>
        <p:txBody>
          <a:bodyPr rtlCol="0"/>
          <a:lstStyle/>
          <a:p>
            <a:pPr rtl="0"/>
            <a:endParaRPr lang="en-US"/>
          </a:p>
        </p:txBody>
      </p:sp>
      <p:sp>
        <p:nvSpPr>
          <p:cNvPr id="4" name="Espaço reservado para o número do slide 3"/>
          <p:cNvSpPr>
            <a:spLocks noGrp="1"/>
          </p:cNvSpPr>
          <p:nvPr>
            <p:ph type="sldNum" sz="quarter" idx="12"/>
          </p:nvPr>
        </p:nvSpPr>
        <p:spPr/>
        <p:txBody>
          <a:bodyPr rtlCol="0"/>
          <a:lstStyle/>
          <a:p>
            <a:pPr rtl="0"/>
            <a:fld id="{34B7E4EF-A1BD-40F4-AB7B-04F084DD991D}" type="slidenum">
              <a:rPr lang="en-US" smtClean="0"/>
              <a:t>‹nº›</a:t>
            </a:fld>
            <a:endParaRPr lang="en-US"/>
          </a:p>
        </p:txBody>
      </p:sp>
    </p:spTree>
    <p:extLst>
      <p:ext uri="{BB962C8B-B14F-4D97-AF65-F5344CB8AC3E}">
        <p14:creationId xmlns:p14="http://schemas.microsoft.com/office/powerpoint/2010/main" val="907247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údo com Legenda">
    <p:spTree>
      <p:nvGrpSpPr>
        <p:cNvPr id="1" name=""/>
        <p:cNvGrpSpPr/>
        <p:nvPr/>
      </p:nvGrpSpPr>
      <p:grpSpPr>
        <a:xfrm>
          <a:off x="0" y="0"/>
          <a:ext cx="0" cy="0"/>
          <a:chOff x="0" y="0"/>
          <a:chExt cx="0" cy="0"/>
        </a:xfrm>
      </p:grpSpPr>
      <p:sp>
        <p:nvSpPr>
          <p:cNvPr id="10" name="Retângulo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tângulo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ítulo 1"/>
          <p:cNvSpPr>
            <a:spLocks noGrp="1"/>
          </p:cNvSpPr>
          <p:nvPr>
            <p:ph type="title"/>
          </p:nvPr>
        </p:nvSpPr>
        <p:spPr>
          <a:xfrm>
            <a:off x="8458200" y="607392"/>
            <a:ext cx="3161963" cy="1645920"/>
          </a:xfrm>
        </p:spPr>
        <p:txBody>
          <a:bodyPr rtlCol="0"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pPr rtl="0"/>
            <a:r>
              <a:rPr lang="pt-BR"/>
              <a:t>Clique para editar o título Mestre</a:t>
            </a:r>
            <a:endParaRPr lang="en-US" dirty="0"/>
          </a:p>
        </p:txBody>
      </p:sp>
      <p:sp>
        <p:nvSpPr>
          <p:cNvPr id="3" name="Espaço reservado para conteúdo 2"/>
          <p:cNvSpPr>
            <a:spLocks noGrp="1"/>
          </p:cNvSpPr>
          <p:nvPr>
            <p:ph idx="1"/>
          </p:nvPr>
        </p:nvSpPr>
        <p:spPr>
          <a:xfrm>
            <a:off x="685800" y="609600"/>
            <a:ext cx="6858000" cy="5334000"/>
          </a:xfrm>
        </p:spPr>
        <p:txBody>
          <a:bodyPr rtlCol="0"/>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pt-BR"/>
              <a:t>Clique para editar os estilos de texto Mestres</a:t>
            </a:r>
          </a:p>
          <a:p>
            <a:pPr lvl="1" rtl="0"/>
            <a:r>
              <a:rPr lang="pt-BR"/>
              <a:t>Segundo nível</a:t>
            </a:r>
          </a:p>
          <a:p>
            <a:pPr lvl="2" rtl="0"/>
            <a:r>
              <a:rPr lang="pt-BR"/>
              <a:t>Terceiro nível</a:t>
            </a:r>
          </a:p>
          <a:p>
            <a:pPr lvl="3" rtl="0"/>
            <a:r>
              <a:rPr lang="pt-BR"/>
              <a:t>Quarto nível</a:t>
            </a:r>
          </a:p>
          <a:p>
            <a:pPr lvl="4" rtl="0"/>
            <a:r>
              <a:rPr lang="pt-BR"/>
              <a:t>Quinto nível</a:t>
            </a:r>
            <a:endParaRPr lang="en-US" dirty="0"/>
          </a:p>
        </p:txBody>
      </p:sp>
      <p:sp>
        <p:nvSpPr>
          <p:cNvPr id="4" name="Espaço reservado para texto 3"/>
          <p:cNvSpPr>
            <a:spLocks noGrp="1"/>
          </p:cNvSpPr>
          <p:nvPr>
            <p:ph type="body" sz="half" idx="2"/>
          </p:nvPr>
        </p:nvSpPr>
        <p:spPr>
          <a:xfrm>
            <a:off x="8458200" y="2336800"/>
            <a:ext cx="3161963" cy="3606800"/>
          </a:xfrm>
        </p:spPr>
        <p:txBody>
          <a:bodyPr rtlCol="0">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pt-BR"/>
              <a:t>Clique para editar os estilos de texto Mestres</a:t>
            </a:r>
          </a:p>
        </p:txBody>
      </p:sp>
      <p:sp>
        <p:nvSpPr>
          <p:cNvPr id="8" name="Espaço Reservado para Data 7"/>
          <p:cNvSpPr>
            <a:spLocks noGrp="1"/>
          </p:cNvSpPr>
          <p:nvPr>
            <p:ph type="dt" sz="half" idx="10"/>
          </p:nvPr>
        </p:nvSpPr>
        <p:spPr>
          <a:xfrm>
            <a:off x="5588000" y="6035040"/>
            <a:ext cx="1955800" cy="365760"/>
          </a:xfrm>
        </p:spPr>
        <p:txBody>
          <a:bodyPr rtlCol="0"/>
          <a:lstStyle>
            <a:lvl1pPr>
              <a:defRPr>
                <a:solidFill>
                  <a:schemeClr val="tx1">
                    <a:lumMod val="85000"/>
                    <a:lumOff val="15000"/>
                  </a:schemeClr>
                </a:solidFill>
              </a:defRPr>
            </a:lvl1pPr>
          </a:lstStyle>
          <a:p>
            <a:pPr rtl="0"/>
            <a:fld id="{590243F5-F020-403B-84E8-3610E6C6CB4F}" type="datetime1">
              <a:rPr lang="pt-BR" smtClean="0"/>
              <a:t>02/05/2021</a:t>
            </a:fld>
            <a:endParaRPr lang="en-US"/>
          </a:p>
        </p:txBody>
      </p:sp>
      <p:sp>
        <p:nvSpPr>
          <p:cNvPr id="9" name="Espaço Reservado para Rodapé 8"/>
          <p:cNvSpPr>
            <a:spLocks noGrp="1"/>
          </p:cNvSpPr>
          <p:nvPr>
            <p:ph type="ftr" sz="quarter" idx="11"/>
          </p:nvPr>
        </p:nvSpPr>
        <p:spPr>
          <a:xfrm>
            <a:off x="685801" y="6035040"/>
            <a:ext cx="4584700" cy="365760"/>
          </a:xfrm>
        </p:spPr>
        <p:txBody>
          <a:bodyPr rtlCol="0"/>
          <a:lstStyle>
            <a:lvl1pPr algn="l">
              <a:defRPr/>
            </a:lvl1pPr>
          </a:lstStyle>
          <a:p>
            <a:pPr rtl="0"/>
            <a:endParaRPr lang="en-US"/>
          </a:p>
        </p:txBody>
      </p:sp>
      <p:sp>
        <p:nvSpPr>
          <p:cNvPr id="11" name="Espaço Reservado para o Número do Slide 10"/>
          <p:cNvSpPr>
            <a:spLocks noGrp="1"/>
          </p:cNvSpPr>
          <p:nvPr>
            <p:ph type="sldNum" sz="quarter" idx="12"/>
          </p:nvPr>
        </p:nvSpPr>
        <p:spPr>
          <a:xfrm>
            <a:off x="10396728" y="6035040"/>
            <a:ext cx="1223435" cy="365760"/>
          </a:xfrm>
        </p:spPr>
        <p:txBody>
          <a:bodyPr rtlCol="0"/>
          <a:lstStyle>
            <a:lvl1pPr>
              <a:defRPr>
                <a:solidFill>
                  <a:schemeClr val="tx1">
                    <a:lumMod val="85000"/>
                    <a:lumOff val="15000"/>
                  </a:schemeClr>
                </a:solidFill>
              </a:defRPr>
            </a:lvl1pPr>
          </a:lstStyle>
          <a:p>
            <a:pPr rtl="0"/>
            <a:fld id="{34B7E4EF-A1BD-40F4-AB7B-04F084DD991D}" type="slidenum">
              <a:rPr lang="en-US" smtClean="0"/>
              <a:t>‹nº›</a:t>
            </a:fld>
            <a:endParaRPr lang="en-US"/>
          </a:p>
        </p:txBody>
      </p:sp>
    </p:spTree>
    <p:extLst>
      <p:ext uri="{BB962C8B-B14F-4D97-AF65-F5344CB8AC3E}">
        <p14:creationId xmlns:p14="http://schemas.microsoft.com/office/powerpoint/2010/main" val="2488602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spTree>
      <p:nvGrpSpPr>
        <p:cNvPr id="1" name=""/>
        <p:cNvGrpSpPr/>
        <p:nvPr/>
      </p:nvGrpSpPr>
      <p:grpSpPr>
        <a:xfrm>
          <a:off x="0" y="0"/>
          <a:ext cx="0" cy="0"/>
          <a:chOff x="0" y="0"/>
          <a:chExt cx="0" cy="0"/>
        </a:xfrm>
      </p:grpSpPr>
      <p:sp>
        <p:nvSpPr>
          <p:cNvPr id="11" name="Retângulo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Espaço reservado para imagem 2"/>
          <p:cNvSpPr>
            <a:spLocks noGrp="1" noChangeAspect="1"/>
          </p:cNvSpPr>
          <p:nvPr>
            <p:ph type="pic" idx="1" hasCustomPrompt="1"/>
          </p:nvPr>
        </p:nvSpPr>
        <p:spPr>
          <a:xfrm>
            <a:off x="228599" y="237744"/>
            <a:ext cx="7696201" cy="6382512"/>
          </a:xfrm>
          <a:solidFill>
            <a:schemeClr val="accent1">
              <a:lumMod val="60000"/>
              <a:lumOff val="40000"/>
            </a:schemeClr>
          </a:solidFill>
          <a:ln>
            <a:noFill/>
          </a:ln>
        </p:spPr>
        <p:txBody>
          <a:bodyPr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pt-br" dirty="0"/>
              <a:t>Clique no ícone para adicionar uma imagem</a:t>
            </a:r>
            <a:endParaRPr lang="en-US" dirty="0"/>
          </a:p>
        </p:txBody>
      </p:sp>
      <p:sp>
        <p:nvSpPr>
          <p:cNvPr id="5" name="Espaço Reservado para Data 4"/>
          <p:cNvSpPr>
            <a:spLocks noGrp="1"/>
          </p:cNvSpPr>
          <p:nvPr>
            <p:ph type="dt" sz="half" idx="10"/>
          </p:nvPr>
        </p:nvSpPr>
        <p:spPr>
          <a:xfrm>
            <a:off x="5662337" y="6035040"/>
            <a:ext cx="2071963" cy="365760"/>
          </a:xfrm>
        </p:spPr>
        <p:txBody>
          <a:bodyPr rtlCol="0"/>
          <a:lstStyle>
            <a:lvl1pPr>
              <a:defRPr b="1">
                <a:solidFill>
                  <a:srgbClr val="FFFFFF"/>
                </a:solidFill>
                <a:effectLst>
                  <a:outerShdw blurRad="19050" dist="6350" dir="2700000" algn="tl" rotWithShape="0">
                    <a:prstClr val="black">
                      <a:alpha val="40000"/>
                    </a:prstClr>
                  </a:outerShdw>
                </a:effectLst>
              </a:defRPr>
            </a:lvl1pPr>
          </a:lstStyle>
          <a:p>
            <a:pPr rtl="0"/>
            <a:fld id="{5D7AD476-FCE1-4F4C-AFD1-546A99681531}" type="datetime1">
              <a:rPr lang="pt-BR" smtClean="0"/>
              <a:t>02/05/2021</a:t>
            </a:fld>
            <a:endParaRPr lang="en-US" dirty="0"/>
          </a:p>
        </p:txBody>
      </p:sp>
      <p:sp>
        <p:nvSpPr>
          <p:cNvPr id="6" name="Espaço Reservado para Rodapé 5"/>
          <p:cNvSpPr>
            <a:spLocks noGrp="1"/>
          </p:cNvSpPr>
          <p:nvPr>
            <p:ph type="ftr" sz="quarter" idx="11"/>
          </p:nvPr>
        </p:nvSpPr>
        <p:spPr>
          <a:xfrm>
            <a:off x="612648" y="6035040"/>
            <a:ext cx="4588002" cy="365760"/>
          </a:xfrm>
        </p:spPr>
        <p:txBody>
          <a:bodyPr rtlCol="0"/>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rtl="0"/>
            <a:endParaRPr lang="en-US" dirty="0"/>
          </a:p>
        </p:txBody>
      </p:sp>
      <p:sp>
        <p:nvSpPr>
          <p:cNvPr id="7" name="Espaço Reservado para o Número do Slide 6"/>
          <p:cNvSpPr>
            <a:spLocks noGrp="1"/>
          </p:cNvSpPr>
          <p:nvPr>
            <p:ph type="sldNum" sz="quarter" idx="12"/>
          </p:nvPr>
        </p:nvSpPr>
        <p:spPr>
          <a:xfrm>
            <a:off x="10396728" y="6035040"/>
            <a:ext cx="1225296" cy="365760"/>
          </a:xfrm>
        </p:spPr>
        <p:txBody>
          <a:bodyPr rtlCol="0"/>
          <a:lstStyle/>
          <a:p>
            <a:pPr rtl="0"/>
            <a:fld id="{34B7E4EF-A1BD-40F4-AB7B-04F084DD991D}" type="slidenum">
              <a:rPr lang="en-US" smtClean="0"/>
              <a:t>‹nº›</a:t>
            </a:fld>
            <a:endParaRPr lang="en-US"/>
          </a:p>
        </p:txBody>
      </p:sp>
      <p:sp>
        <p:nvSpPr>
          <p:cNvPr id="12" name="Retângulo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ítulo 1"/>
          <p:cNvSpPr>
            <a:spLocks noGrp="1"/>
          </p:cNvSpPr>
          <p:nvPr>
            <p:ph type="title"/>
          </p:nvPr>
        </p:nvSpPr>
        <p:spPr>
          <a:xfrm>
            <a:off x="8477250" y="603504"/>
            <a:ext cx="3144774" cy="1645920"/>
          </a:xfrm>
        </p:spPr>
        <p:txBody>
          <a:bodyPr rtlCol="0" anchor="b">
            <a:noAutofit/>
          </a:bodyPr>
          <a:lstStyle>
            <a:lvl1pPr algn="l">
              <a:lnSpc>
                <a:spcPct val="100000"/>
              </a:lnSpc>
              <a:defRPr sz="3200" b="0">
                <a:solidFill>
                  <a:schemeClr val="tx1"/>
                </a:solidFill>
                <a:latin typeface="+mj-lt"/>
              </a:defRPr>
            </a:lvl1pPr>
          </a:lstStyle>
          <a:p>
            <a:pPr rtl="0"/>
            <a:r>
              <a:rPr lang="pt-BR"/>
              <a:t>Clique para editar o título Mestre</a:t>
            </a:r>
            <a:endParaRPr lang="en-US" dirty="0"/>
          </a:p>
        </p:txBody>
      </p:sp>
      <p:sp>
        <p:nvSpPr>
          <p:cNvPr id="4" name="Espaço reservado para texto 3"/>
          <p:cNvSpPr>
            <a:spLocks noGrp="1"/>
          </p:cNvSpPr>
          <p:nvPr>
            <p:ph type="body" sz="half" idx="2"/>
          </p:nvPr>
        </p:nvSpPr>
        <p:spPr>
          <a:xfrm>
            <a:off x="8477250" y="2386584"/>
            <a:ext cx="3144774" cy="3511296"/>
          </a:xfrm>
        </p:spPr>
        <p:txBody>
          <a:bodyPr rtlCol="0">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pt-BR"/>
              <a:t>Clique para editar os estilos de texto Mestres</a:t>
            </a:r>
          </a:p>
        </p:txBody>
      </p:sp>
    </p:spTree>
    <p:extLst>
      <p:ext uri="{BB962C8B-B14F-4D97-AF65-F5344CB8AC3E}">
        <p14:creationId xmlns:p14="http://schemas.microsoft.com/office/powerpoint/2010/main" val="2678223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tângulo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7" name="Retângulo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tângulo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Espaço reservado para título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pPr rtl="0"/>
            <a:r>
              <a:rPr lang="pt-br"/>
              <a:t>Clique para editar o estilo de título Mestre</a:t>
            </a:r>
            <a:endParaRPr lang="en-US" dirty="0"/>
          </a:p>
        </p:txBody>
      </p:sp>
      <p:sp>
        <p:nvSpPr>
          <p:cNvPr id="3" name="Espaço reservado para texto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rtl="0"/>
            <a:r>
              <a:rPr lang="pt-br"/>
              <a:t>Clique para editar o texto Mestre</a:t>
            </a:r>
          </a:p>
          <a:p>
            <a:pPr lvl="1" rtl="0"/>
            <a:r>
              <a:rPr lang="pt-br"/>
              <a:t>Segundo nível</a:t>
            </a:r>
          </a:p>
          <a:p>
            <a:pPr lvl="2" rtl="0"/>
            <a:r>
              <a:rPr lang="pt-br"/>
              <a:t>Terceiro nível</a:t>
            </a:r>
          </a:p>
          <a:p>
            <a:pPr lvl="3" rtl="0"/>
            <a:r>
              <a:rPr lang="pt-br"/>
              <a:t>Quarto nível</a:t>
            </a:r>
          </a:p>
          <a:p>
            <a:pPr lvl="4" rtl="0"/>
            <a:r>
              <a:rPr lang="pt-br"/>
              <a:t>Quinto nível</a:t>
            </a:r>
            <a:endParaRPr lang="en-US" dirty="0"/>
          </a:p>
        </p:txBody>
      </p:sp>
      <p:sp>
        <p:nvSpPr>
          <p:cNvPr id="4" name="Espaço Reservado para Data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pPr rtl="0"/>
            <a:fld id="{2643713A-F4DD-4FBD-9DD6-C5B4A339B115}" type="datetime1">
              <a:rPr lang="pt-BR" smtClean="0"/>
              <a:t>02/05/2021</a:t>
            </a:fld>
            <a:endParaRPr lang="en-US" dirty="0"/>
          </a:p>
        </p:txBody>
      </p:sp>
      <p:sp>
        <p:nvSpPr>
          <p:cNvPr id="5" name="Espaço Reservado para Rodapé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pPr rtl="0"/>
            <a:endParaRPr lang="en-US" dirty="0"/>
          </a:p>
        </p:txBody>
      </p:sp>
      <p:sp>
        <p:nvSpPr>
          <p:cNvPr id="6" name="Espaço Reservado para o Número do Slide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pPr rtl="0"/>
            <a:fld id="{34B7E4EF-A1BD-40F4-AB7B-04F084DD991D}" type="slidenum">
              <a:rPr lang="en-US" smtClean="0"/>
              <a:t>‹nº›</a:t>
            </a:fld>
            <a:endParaRPr lang="en-US"/>
          </a:p>
        </p:txBody>
      </p:sp>
    </p:spTree>
    <p:extLst>
      <p:ext uri="{BB962C8B-B14F-4D97-AF65-F5344CB8AC3E}">
        <p14:creationId xmlns:p14="http://schemas.microsoft.com/office/powerpoint/2010/main" val="381157763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65" r:id="rId5"/>
    <p:sldLayoutId id="2147483671" r:id="rId6"/>
    <p:sldLayoutId id="2147483672" r:id="rId7"/>
    <p:sldLayoutId id="2147483662" r:id="rId8"/>
    <p:sldLayoutId id="2147483663" r:id="rId9"/>
    <p:sldLayoutId id="2147483664" r:id="rId10"/>
    <p:sldLayoutId id="2147483666" r:id="rId11"/>
    <p:sldLayoutId id="2147483674" r:id="rId12"/>
  </p:sldLayoutIdLst>
  <p:hf sldNum="0" hdr="0" ftr="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2.png"/><Relationship Id="rId7" Type="http://schemas.openxmlformats.org/officeDocument/2006/relationships/diagramColors" Target="../diagrams/colors5.xm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2.png"/><Relationship Id="rId7" Type="http://schemas.openxmlformats.org/officeDocument/2006/relationships/diagramColors" Target="../diagrams/colors6.xml"/><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3.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2.png"/><Relationship Id="rId7" Type="http://schemas.openxmlformats.org/officeDocument/2006/relationships/diagramColors" Target="../diagrams/colors7.xml"/><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 Id="rId9"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2.png"/><Relationship Id="rId7" Type="http://schemas.openxmlformats.org/officeDocument/2006/relationships/diagramColors" Target="../diagrams/colors8.xml"/><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15.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2.png"/><Relationship Id="rId7" Type="http://schemas.openxmlformats.org/officeDocument/2006/relationships/diagramColors" Target="../diagrams/colors9.xml"/><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27.jpeg"/><Relationship Id="rId7" Type="http://schemas.openxmlformats.org/officeDocument/2006/relationships/diagramColors" Target="../diagrams/colors10.xml"/><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 Id="rId9" Type="http://schemas.openxmlformats.org/officeDocument/2006/relationships/image" Target="../media/image28.jpeg"/></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9.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2.png"/><Relationship Id="rId7" Type="http://schemas.openxmlformats.org/officeDocument/2006/relationships/diagramColors" Target="../diagrams/colors12.xml"/><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diagramQuickStyle" Target="../diagrams/quickStyle12.xml"/><Relationship Id="rId5" Type="http://schemas.openxmlformats.org/officeDocument/2006/relationships/diagramLayout" Target="../diagrams/layout12.xml"/><Relationship Id="rId10" Type="http://schemas.openxmlformats.org/officeDocument/2006/relationships/image" Target="../media/image32.png"/><Relationship Id="rId4" Type="http://schemas.openxmlformats.org/officeDocument/2006/relationships/diagramData" Target="../diagrams/data12.xml"/><Relationship Id="rId9"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microsoft.com/office/2007/relationships/diagramDrawing" Target="../diagrams/drawing13.xml"/><Relationship Id="rId13" Type="http://schemas.microsoft.com/office/2007/relationships/diagramDrawing" Target="../diagrams/drawing14.xml"/><Relationship Id="rId3" Type="http://schemas.openxmlformats.org/officeDocument/2006/relationships/image" Target="../media/image2.png"/><Relationship Id="rId7" Type="http://schemas.openxmlformats.org/officeDocument/2006/relationships/diagramColors" Target="../diagrams/colors13.xml"/><Relationship Id="rId12" Type="http://schemas.openxmlformats.org/officeDocument/2006/relationships/diagramColors" Target="../diagrams/colors14.xml"/><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diagramQuickStyle" Target="../diagrams/quickStyle13.xml"/><Relationship Id="rId11" Type="http://schemas.openxmlformats.org/officeDocument/2006/relationships/diagramQuickStyle" Target="../diagrams/quickStyle14.xml"/><Relationship Id="rId5" Type="http://schemas.openxmlformats.org/officeDocument/2006/relationships/diagramLayout" Target="../diagrams/layout13.xml"/><Relationship Id="rId10" Type="http://schemas.openxmlformats.org/officeDocument/2006/relationships/diagramLayout" Target="../diagrams/layout14.xml"/><Relationship Id="rId4" Type="http://schemas.openxmlformats.org/officeDocument/2006/relationships/diagramData" Target="../diagrams/data13.xml"/><Relationship Id="rId9" Type="http://schemas.openxmlformats.org/officeDocument/2006/relationships/diagramData" Target="../diagrams/data14.xml"/></Relationships>
</file>

<file path=ppt/slides/_rels/slide21.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2.png"/><Relationship Id="rId7" Type="http://schemas.openxmlformats.org/officeDocument/2006/relationships/diagramColors" Target="../diagrams/colors15.xml"/><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diagramQuickStyle" Target="../diagrams/quickStyle15.xml"/><Relationship Id="rId5" Type="http://schemas.openxmlformats.org/officeDocument/2006/relationships/diagramLayout" Target="../diagrams/layout15.xml"/><Relationship Id="rId10" Type="http://schemas.openxmlformats.org/officeDocument/2006/relationships/image" Target="../media/image34.svg"/><Relationship Id="rId4" Type="http://schemas.openxmlformats.org/officeDocument/2006/relationships/diagramData" Target="../diagrams/data15.xml"/><Relationship Id="rId9" Type="http://schemas.openxmlformats.org/officeDocument/2006/relationships/image" Target="../media/image33.png"/></Relationships>
</file>

<file path=ppt/slides/_rels/slide22.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2.png"/><Relationship Id="rId7" Type="http://schemas.openxmlformats.org/officeDocument/2006/relationships/diagramColors" Target="../diagrams/colors16.xml"/><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diagramQuickStyle" Target="../diagrams/quickStyle16.xml"/><Relationship Id="rId5" Type="http://schemas.openxmlformats.org/officeDocument/2006/relationships/diagramLayout" Target="../diagrams/layout16.xml"/><Relationship Id="rId10" Type="http://schemas.openxmlformats.org/officeDocument/2006/relationships/image" Target="../media/image34.svg"/><Relationship Id="rId4" Type="http://schemas.openxmlformats.org/officeDocument/2006/relationships/diagramData" Target="../diagrams/data16.xml"/><Relationship Id="rId9" Type="http://schemas.openxmlformats.org/officeDocument/2006/relationships/image" Target="../media/image33.png"/></Relationships>
</file>

<file path=ppt/slides/_rels/slide23.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image" Target="../media/image2.png"/><Relationship Id="rId7" Type="http://schemas.openxmlformats.org/officeDocument/2006/relationships/diagramColors" Target="../diagrams/colors17.xml"/><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diagramQuickStyle" Target="../diagrams/quickStyle17.xml"/><Relationship Id="rId5" Type="http://schemas.openxmlformats.org/officeDocument/2006/relationships/diagramLayout" Target="../diagrams/layout17.xml"/><Relationship Id="rId4" Type="http://schemas.openxmlformats.org/officeDocument/2006/relationships/diagramData" Target="../diagrams/data17.xml"/></Relationships>
</file>

<file path=ppt/slides/_rels/slide24.xml.rels><?xml version="1.0" encoding="UTF-8" standalone="yes"?>
<Relationships xmlns="http://schemas.openxmlformats.org/package/2006/relationships"><Relationship Id="rId8" Type="http://schemas.microsoft.com/office/2007/relationships/diagramDrawing" Target="../diagrams/drawing18.xml"/><Relationship Id="rId3" Type="http://schemas.openxmlformats.org/officeDocument/2006/relationships/image" Target="../media/image2.png"/><Relationship Id="rId7" Type="http://schemas.openxmlformats.org/officeDocument/2006/relationships/diagramColors" Target="../diagrams/colors18.xml"/><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diagramQuickStyle" Target="../diagrams/quickStyle18.xml"/><Relationship Id="rId5" Type="http://schemas.openxmlformats.org/officeDocument/2006/relationships/diagramLayout" Target="../diagrams/layout18.xml"/><Relationship Id="rId10" Type="http://schemas.openxmlformats.org/officeDocument/2006/relationships/image" Target="../media/image36.png"/><Relationship Id="rId4" Type="http://schemas.openxmlformats.org/officeDocument/2006/relationships/diagramData" Target="../diagrams/data18.xml"/><Relationship Id="rId9" Type="http://schemas.openxmlformats.org/officeDocument/2006/relationships/image" Target="../media/image35.png"/></Relationships>
</file>

<file path=ppt/slides/_rels/slide25.xml.rels><?xml version="1.0" encoding="UTF-8" standalone="yes"?>
<Relationships xmlns="http://schemas.openxmlformats.org/package/2006/relationships"><Relationship Id="rId8" Type="http://schemas.microsoft.com/office/2007/relationships/diagramDrawing" Target="../diagrams/drawing19.xml"/><Relationship Id="rId3" Type="http://schemas.openxmlformats.org/officeDocument/2006/relationships/image" Target="../media/image2.png"/><Relationship Id="rId7" Type="http://schemas.openxmlformats.org/officeDocument/2006/relationships/diagramColors" Target="../diagrams/colors19.xml"/><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diagramQuickStyle" Target="../diagrams/quickStyle19.xml"/><Relationship Id="rId5" Type="http://schemas.openxmlformats.org/officeDocument/2006/relationships/diagramLayout" Target="../diagrams/layout19.xml"/><Relationship Id="rId4" Type="http://schemas.openxmlformats.org/officeDocument/2006/relationships/diagramData" Target="../diagrams/data19.xml"/><Relationship Id="rId9" Type="http://schemas.openxmlformats.org/officeDocument/2006/relationships/image" Target="../media/image37.png"/></Relationships>
</file>

<file path=ppt/slides/_rels/slide26.xml.rels><?xml version="1.0" encoding="UTF-8" standalone="yes"?>
<Relationships xmlns="http://schemas.openxmlformats.org/package/2006/relationships"><Relationship Id="rId8" Type="http://schemas.microsoft.com/office/2007/relationships/diagramDrawing" Target="../diagrams/drawing20.xml"/><Relationship Id="rId3" Type="http://schemas.openxmlformats.org/officeDocument/2006/relationships/image" Target="../media/image2.png"/><Relationship Id="rId7" Type="http://schemas.openxmlformats.org/officeDocument/2006/relationships/diagramColors" Target="../diagrams/colors20.xml"/><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diagramQuickStyle" Target="../diagrams/quickStyle20.xml"/><Relationship Id="rId5" Type="http://schemas.openxmlformats.org/officeDocument/2006/relationships/diagramLayout" Target="../diagrams/layout20.xml"/><Relationship Id="rId4" Type="http://schemas.openxmlformats.org/officeDocument/2006/relationships/diagramData" Target="../diagrams/data20.xml"/></Relationships>
</file>

<file path=ppt/slides/_rels/slide27.xml.rels><?xml version="1.0" encoding="UTF-8" standalone="yes"?>
<Relationships xmlns="http://schemas.openxmlformats.org/package/2006/relationships"><Relationship Id="rId8" Type="http://schemas.microsoft.com/office/2007/relationships/diagramDrawing" Target="../diagrams/drawing21.xml"/><Relationship Id="rId3" Type="http://schemas.openxmlformats.org/officeDocument/2006/relationships/image" Target="../media/image2.png"/><Relationship Id="rId7" Type="http://schemas.openxmlformats.org/officeDocument/2006/relationships/diagramColors" Target="../diagrams/colors21.xml"/><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diagramQuickStyle" Target="../diagrams/quickStyle21.xml"/><Relationship Id="rId5" Type="http://schemas.openxmlformats.org/officeDocument/2006/relationships/diagramLayout" Target="../diagrams/layout21.xml"/><Relationship Id="rId4" Type="http://schemas.openxmlformats.org/officeDocument/2006/relationships/diagramData" Target="../diagrams/data21.xml"/><Relationship Id="rId9" Type="http://schemas.openxmlformats.org/officeDocument/2006/relationships/image" Target="../media/image38.jpeg"/></Relationships>
</file>

<file path=ppt/slides/_rels/slide2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8" Type="http://schemas.microsoft.com/office/2007/relationships/diagramDrawing" Target="../diagrams/drawing22.xml"/><Relationship Id="rId13" Type="http://schemas.openxmlformats.org/officeDocument/2006/relationships/image" Target="../media/image44.jpeg"/><Relationship Id="rId3" Type="http://schemas.openxmlformats.org/officeDocument/2006/relationships/image" Target="../media/image2.png"/><Relationship Id="rId7" Type="http://schemas.openxmlformats.org/officeDocument/2006/relationships/diagramColors" Target="../diagrams/colors22.xml"/><Relationship Id="rId12"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diagramQuickStyle" Target="../diagrams/quickStyle22.xml"/><Relationship Id="rId11" Type="http://schemas.openxmlformats.org/officeDocument/2006/relationships/image" Target="../media/image42.jpeg"/><Relationship Id="rId5" Type="http://schemas.openxmlformats.org/officeDocument/2006/relationships/diagramLayout" Target="../diagrams/layout22.xml"/><Relationship Id="rId10" Type="http://schemas.openxmlformats.org/officeDocument/2006/relationships/image" Target="../media/image41.jpeg"/><Relationship Id="rId4" Type="http://schemas.openxmlformats.org/officeDocument/2006/relationships/diagramData" Target="../diagrams/data22.xml"/><Relationship Id="rId9" Type="http://schemas.openxmlformats.org/officeDocument/2006/relationships/image" Target="../media/image40.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microsoft.com/office/2007/relationships/diagramDrawing" Target="../diagrams/drawing23.xml"/><Relationship Id="rId3" Type="http://schemas.openxmlformats.org/officeDocument/2006/relationships/image" Target="../media/image2.png"/><Relationship Id="rId7" Type="http://schemas.openxmlformats.org/officeDocument/2006/relationships/diagramColors" Target="../diagrams/colors23.xml"/><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diagramQuickStyle" Target="../diagrams/quickStyle23.xml"/><Relationship Id="rId11" Type="http://schemas.openxmlformats.org/officeDocument/2006/relationships/image" Target="../media/image47.jpeg"/><Relationship Id="rId5" Type="http://schemas.openxmlformats.org/officeDocument/2006/relationships/diagramLayout" Target="../diagrams/layout23.xml"/><Relationship Id="rId10" Type="http://schemas.openxmlformats.org/officeDocument/2006/relationships/image" Target="../media/image46.jpeg"/><Relationship Id="rId4" Type="http://schemas.openxmlformats.org/officeDocument/2006/relationships/diagramData" Target="../diagrams/data23.xml"/><Relationship Id="rId9" Type="http://schemas.openxmlformats.org/officeDocument/2006/relationships/image" Target="../media/image45.jpeg"/></Relationships>
</file>

<file path=ppt/slides/_rels/slide31.xml.rels><?xml version="1.0" encoding="UTF-8" standalone="yes"?>
<Relationships xmlns="http://schemas.openxmlformats.org/package/2006/relationships"><Relationship Id="rId8" Type="http://schemas.microsoft.com/office/2007/relationships/diagramDrawing" Target="../diagrams/drawing24.xml"/><Relationship Id="rId13" Type="http://schemas.openxmlformats.org/officeDocument/2006/relationships/image" Target="../media/image44.jpeg"/><Relationship Id="rId3" Type="http://schemas.openxmlformats.org/officeDocument/2006/relationships/image" Target="../media/image2.png"/><Relationship Id="rId7" Type="http://schemas.openxmlformats.org/officeDocument/2006/relationships/diagramColors" Target="../diagrams/colors24.xml"/><Relationship Id="rId12" Type="http://schemas.openxmlformats.org/officeDocument/2006/relationships/image" Target="../media/image43.jpe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diagramQuickStyle" Target="../diagrams/quickStyle24.xml"/><Relationship Id="rId11" Type="http://schemas.openxmlformats.org/officeDocument/2006/relationships/image" Target="../media/image42.jpeg"/><Relationship Id="rId5" Type="http://schemas.openxmlformats.org/officeDocument/2006/relationships/diagramLayout" Target="../diagrams/layout24.xml"/><Relationship Id="rId10" Type="http://schemas.openxmlformats.org/officeDocument/2006/relationships/image" Target="../media/image41.jpeg"/><Relationship Id="rId4" Type="http://schemas.openxmlformats.org/officeDocument/2006/relationships/diagramData" Target="../diagrams/data24.xml"/><Relationship Id="rId9" Type="http://schemas.openxmlformats.org/officeDocument/2006/relationships/image" Target="../media/image40.jpeg"/><Relationship Id="rId14" Type="http://schemas.openxmlformats.org/officeDocument/2006/relationships/image" Target="../media/image48.jpeg"/></Relationships>
</file>

<file path=ppt/slides/_rels/slide32.xml.rels><?xml version="1.0" encoding="UTF-8" standalone="yes"?>
<Relationships xmlns="http://schemas.openxmlformats.org/package/2006/relationships"><Relationship Id="rId8" Type="http://schemas.microsoft.com/office/2007/relationships/diagramDrawing" Target="../diagrams/drawing25.xml"/><Relationship Id="rId3" Type="http://schemas.openxmlformats.org/officeDocument/2006/relationships/image" Target="../media/image2.png"/><Relationship Id="rId7" Type="http://schemas.openxmlformats.org/officeDocument/2006/relationships/diagramColors" Target="../diagrams/colors25.xml"/><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diagramQuickStyle" Target="../diagrams/quickStyle25.xml"/><Relationship Id="rId5" Type="http://schemas.openxmlformats.org/officeDocument/2006/relationships/diagramLayout" Target="../diagrams/layout25.xml"/><Relationship Id="rId10" Type="http://schemas.openxmlformats.org/officeDocument/2006/relationships/image" Target="../media/image48.jpeg"/><Relationship Id="rId4" Type="http://schemas.openxmlformats.org/officeDocument/2006/relationships/diagramData" Target="../diagrams/data25.xml"/><Relationship Id="rId9" Type="http://schemas.openxmlformats.org/officeDocument/2006/relationships/image" Target="../media/image49.jpeg"/></Relationships>
</file>

<file path=ppt/slides/_rels/slide33.xml.rels><?xml version="1.0" encoding="UTF-8" standalone="yes"?>
<Relationships xmlns="http://schemas.openxmlformats.org/package/2006/relationships"><Relationship Id="rId8" Type="http://schemas.microsoft.com/office/2007/relationships/diagramDrawing" Target="../diagrams/drawing26.xml"/><Relationship Id="rId3" Type="http://schemas.openxmlformats.org/officeDocument/2006/relationships/image" Target="../media/image2.png"/><Relationship Id="rId7" Type="http://schemas.openxmlformats.org/officeDocument/2006/relationships/diagramColors" Target="../diagrams/colors26.xml"/><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diagramQuickStyle" Target="../diagrams/quickStyle26.xml"/><Relationship Id="rId5" Type="http://schemas.openxmlformats.org/officeDocument/2006/relationships/diagramLayout" Target="../diagrams/layout26.xml"/><Relationship Id="rId4" Type="http://schemas.openxmlformats.org/officeDocument/2006/relationships/diagramData" Target="../diagrams/data26.xml"/><Relationship Id="rId9" Type="http://schemas.openxmlformats.org/officeDocument/2006/relationships/image" Target="../media/image48.jpeg"/></Relationships>
</file>

<file path=ppt/slides/_rels/slide34.xml.rels><?xml version="1.0" encoding="UTF-8" standalone="yes"?>
<Relationships xmlns="http://schemas.openxmlformats.org/package/2006/relationships"><Relationship Id="rId8" Type="http://schemas.microsoft.com/office/2007/relationships/diagramDrawing" Target="../diagrams/drawing27.xml"/><Relationship Id="rId3" Type="http://schemas.openxmlformats.org/officeDocument/2006/relationships/image" Target="../media/image2.png"/><Relationship Id="rId7" Type="http://schemas.openxmlformats.org/officeDocument/2006/relationships/diagramColors" Target="../diagrams/colors27.xml"/><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diagramQuickStyle" Target="../diagrams/quickStyle27.xml"/><Relationship Id="rId5" Type="http://schemas.openxmlformats.org/officeDocument/2006/relationships/diagramLayout" Target="../diagrams/layout27.xml"/><Relationship Id="rId10" Type="http://schemas.openxmlformats.org/officeDocument/2006/relationships/image" Target="../media/image50.png"/><Relationship Id="rId4" Type="http://schemas.openxmlformats.org/officeDocument/2006/relationships/diagramData" Target="../diagrams/data27.xml"/><Relationship Id="rId9" Type="http://schemas.openxmlformats.org/officeDocument/2006/relationships/image" Target="../media/image48.jpeg"/></Relationships>
</file>

<file path=ppt/slides/_rels/slide35.xml.rels><?xml version="1.0" encoding="UTF-8" standalone="yes"?>
<Relationships xmlns="http://schemas.openxmlformats.org/package/2006/relationships"><Relationship Id="rId8" Type="http://schemas.microsoft.com/office/2007/relationships/diagramDrawing" Target="../diagrams/drawing28.xml"/><Relationship Id="rId3" Type="http://schemas.openxmlformats.org/officeDocument/2006/relationships/image" Target="../media/image2.png"/><Relationship Id="rId7" Type="http://schemas.openxmlformats.org/officeDocument/2006/relationships/diagramColors" Target="../diagrams/colors28.xml"/><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diagramQuickStyle" Target="../diagrams/quickStyle28.xml"/><Relationship Id="rId5" Type="http://schemas.openxmlformats.org/officeDocument/2006/relationships/diagramLayout" Target="../diagrams/layout28.xml"/><Relationship Id="rId4" Type="http://schemas.openxmlformats.org/officeDocument/2006/relationships/diagramData" Target="../diagrams/data28.xml"/><Relationship Id="rId9" Type="http://schemas.openxmlformats.org/officeDocument/2006/relationships/image" Target="../media/image48.jpeg"/></Relationships>
</file>

<file path=ppt/slides/_rels/slide36.xml.rels><?xml version="1.0" encoding="UTF-8" standalone="yes"?>
<Relationships xmlns="http://schemas.openxmlformats.org/package/2006/relationships"><Relationship Id="rId8" Type="http://schemas.microsoft.com/office/2007/relationships/diagramDrawing" Target="../diagrams/drawing29.xml"/><Relationship Id="rId3" Type="http://schemas.openxmlformats.org/officeDocument/2006/relationships/image" Target="../media/image2.png"/><Relationship Id="rId7" Type="http://schemas.openxmlformats.org/officeDocument/2006/relationships/diagramColors" Target="../diagrams/colors29.xml"/><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diagramQuickStyle" Target="../diagrams/quickStyle29.xml"/><Relationship Id="rId5" Type="http://schemas.openxmlformats.org/officeDocument/2006/relationships/diagramLayout" Target="../diagrams/layout29.xml"/><Relationship Id="rId4" Type="http://schemas.openxmlformats.org/officeDocument/2006/relationships/diagramData" Target="../diagrams/data29.xml"/><Relationship Id="rId9" Type="http://schemas.openxmlformats.org/officeDocument/2006/relationships/image" Target="../media/image48.jpeg"/></Relationships>
</file>

<file path=ppt/slides/_rels/slide37.xml.rels><?xml version="1.0" encoding="UTF-8" standalone="yes"?>
<Relationships xmlns="http://schemas.openxmlformats.org/package/2006/relationships"><Relationship Id="rId8" Type="http://schemas.microsoft.com/office/2007/relationships/diagramDrawing" Target="../diagrams/drawing30.xml"/><Relationship Id="rId3" Type="http://schemas.openxmlformats.org/officeDocument/2006/relationships/image" Target="../media/image2.png"/><Relationship Id="rId7" Type="http://schemas.openxmlformats.org/officeDocument/2006/relationships/diagramColors" Target="../diagrams/colors30.xml"/><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diagramQuickStyle" Target="../diagrams/quickStyle30.xml"/><Relationship Id="rId5" Type="http://schemas.openxmlformats.org/officeDocument/2006/relationships/diagramLayout" Target="../diagrams/layout30.xml"/><Relationship Id="rId4" Type="http://schemas.openxmlformats.org/officeDocument/2006/relationships/diagramData" Target="../diagrams/data30.xml"/><Relationship Id="rId9" Type="http://schemas.openxmlformats.org/officeDocument/2006/relationships/image" Target="../media/image48.jpeg"/></Relationships>
</file>

<file path=ppt/slides/_rels/slide38.xml.rels><?xml version="1.0" encoding="UTF-8" standalone="yes"?>
<Relationships xmlns="http://schemas.openxmlformats.org/package/2006/relationships"><Relationship Id="rId8" Type="http://schemas.microsoft.com/office/2007/relationships/diagramDrawing" Target="../diagrams/drawing31.xml"/><Relationship Id="rId3" Type="http://schemas.openxmlformats.org/officeDocument/2006/relationships/image" Target="../media/image2.png"/><Relationship Id="rId7" Type="http://schemas.openxmlformats.org/officeDocument/2006/relationships/diagramColors" Target="../diagrams/colors31.xml"/><Relationship Id="rId12" Type="http://schemas.openxmlformats.org/officeDocument/2006/relationships/image" Target="../media/image48.jpe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diagramQuickStyle" Target="../diagrams/quickStyle31.xml"/><Relationship Id="rId11" Type="http://schemas.openxmlformats.org/officeDocument/2006/relationships/image" Target="../media/image53.png"/><Relationship Id="rId5" Type="http://schemas.openxmlformats.org/officeDocument/2006/relationships/diagramLayout" Target="../diagrams/layout31.xml"/><Relationship Id="rId10" Type="http://schemas.openxmlformats.org/officeDocument/2006/relationships/image" Target="../media/image52.png"/><Relationship Id="rId4" Type="http://schemas.openxmlformats.org/officeDocument/2006/relationships/diagramData" Target="../diagrams/data31.xml"/><Relationship Id="rId9" Type="http://schemas.openxmlformats.org/officeDocument/2006/relationships/image" Target="../media/image51.png"/></Relationships>
</file>

<file path=ppt/slides/_rels/slide39.xml.rels><?xml version="1.0" encoding="UTF-8" standalone="yes"?>
<Relationships xmlns="http://schemas.openxmlformats.org/package/2006/relationships"><Relationship Id="rId8" Type="http://schemas.microsoft.com/office/2007/relationships/diagramDrawing" Target="../diagrams/drawing32.xml"/><Relationship Id="rId3" Type="http://schemas.openxmlformats.org/officeDocument/2006/relationships/image" Target="../media/image2.png"/><Relationship Id="rId7" Type="http://schemas.openxmlformats.org/officeDocument/2006/relationships/diagramColors" Target="../diagrams/colors32.xml"/><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diagramQuickStyle" Target="../diagrams/quickStyle32.xml"/><Relationship Id="rId5" Type="http://schemas.openxmlformats.org/officeDocument/2006/relationships/diagramLayout" Target="../diagrams/layout32.xml"/><Relationship Id="rId10" Type="http://schemas.openxmlformats.org/officeDocument/2006/relationships/image" Target="../media/image52.png"/><Relationship Id="rId4" Type="http://schemas.openxmlformats.org/officeDocument/2006/relationships/diagramData" Target="../diagrams/data32.xml"/><Relationship Id="rId9" Type="http://schemas.openxmlformats.org/officeDocument/2006/relationships/image" Target="../media/image54.png"/></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8" Type="http://schemas.microsoft.com/office/2007/relationships/diagramDrawing" Target="../diagrams/drawing33.xml"/><Relationship Id="rId3" Type="http://schemas.openxmlformats.org/officeDocument/2006/relationships/image" Target="../media/image2.png"/><Relationship Id="rId7" Type="http://schemas.openxmlformats.org/officeDocument/2006/relationships/diagramColors" Target="../diagrams/colors33.xml"/><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diagramQuickStyle" Target="../diagrams/quickStyle33.xml"/><Relationship Id="rId5" Type="http://schemas.openxmlformats.org/officeDocument/2006/relationships/diagramLayout" Target="../diagrams/layout33.xml"/><Relationship Id="rId4" Type="http://schemas.openxmlformats.org/officeDocument/2006/relationships/diagramData" Target="../diagrams/data33.xml"/><Relationship Id="rId9" Type="http://schemas.openxmlformats.org/officeDocument/2006/relationships/image" Target="../media/image55.jpeg"/></Relationships>
</file>

<file path=ppt/slides/_rels/slide41.xml.rels><?xml version="1.0" encoding="UTF-8" standalone="yes"?>
<Relationships xmlns="http://schemas.openxmlformats.org/package/2006/relationships"><Relationship Id="rId8" Type="http://schemas.microsoft.com/office/2007/relationships/diagramDrawing" Target="../diagrams/drawing34.xml"/><Relationship Id="rId13" Type="http://schemas.microsoft.com/office/2007/relationships/diagramDrawing" Target="../diagrams/drawing35.xml"/><Relationship Id="rId3" Type="http://schemas.openxmlformats.org/officeDocument/2006/relationships/image" Target="../media/image2.png"/><Relationship Id="rId7" Type="http://schemas.openxmlformats.org/officeDocument/2006/relationships/diagramColors" Target="../diagrams/colors34.xml"/><Relationship Id="rId12" Type="http://schemas.openxmlformats.org/officeDocument/2006/relationships/diagramColors" Target="../diagrams/colors35.xml"/><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diagramQuickStyle" Target="../diagrams/quickStyle34.xml"/><Relationship Id="rId11" Type="http://schemas.openxmlformats.org/officeDocument/2006/relationships/diagramQuickStyle" Target="../diagrams/quickStyle35.xml"/><Relationship Id="rId5" Type="http://schemas.openxmlformats.org/officeDocument/2006/relationships/diagramLayout" Target="../diagrams/layout34.xml"/><Relationship Id="rId10" Type="http://schemas.openxmlformats.org/officeDocument/2006/relationships/diagramLayout" Target="../diagrams/layout35.xml"/><Relationship Id="rId4" Type="http://schemas.openxmlformats.org/officeDocument/2006/relationships/diagramData" Target="../diagrams/data34.xml"/><Relationship Id="rId9" Type="http://schemas.openxmlformats.org/officeDocument/2006/relationships/diagramData" Target="../diagrams/data35.xml"/></Relationships>
</file>

<file path=ppt/slides/_rels/slide42.xml.rels><?xml version="1.0" encoding="UTF-8" standalone="yes"?>
<Relationships xmlns="http://schemas.openxmlformats.org/package/2006/relationships"><Relationship Id="rId8" Type="http://schemas.microsoft.com/office/2007/relationships/diagramDrawing" Target="../diagrams/drawing36.xml"/><Relationship Id="rId3" Type="http://schemas.openxmlformats.org/officeDocument/2006/relationships/image" Target="../media/image2.png"/><Relationship Id="rId7" Type="http://schemas.openxmlformats.org/officeDocument/2006/relationships/diagramColors" Target="../diagrams/colors36.xml"/><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diagramQuickStyle" Target="../diagrams/quickStyle36.xml"/><Relationship Id="rId5" Type="http://schemas.openxmlformats.org/officeDocument/2006/relationships/diagramLayout" Target="../diagrams/layout36.xml"/><Relationship Id="rId10" Type="http://schemas.openxmlformats.org/officeDocument/2006/relationships/image" Target="../media/image57.png"/><Relationship Id="rId4" Type="http://schemas.openxmlformats.org/officeDocument/2006/relationships/diagramData" Target="../diagrams/data36.xml"/><Relationship Id="rId9" Type="http://schemas.openxmlformats.org/officeDocument/2006/relationships/image" Target="../media/image56.png"/></Relationships>
</file>

<file path=ppt/slides/_rels/slide43.xml.rels><?xml version="1.0" encoding="UTF-8" standalone="yes"?>
<Relationships xmlns="http://schemas.openxmlformats.org/package/2006/relationships"><Relationship Id="rId8" Type="http://schemas.microsoft.com/office/2007/relationships/diagramDrawing" Target="../diagrams/drawing37.xml"/><Relationship Id="rId3" Type="http://schemas.openxmlformats.org/officeDocument/2006/relationships/image" Target="../media/image2.png"/><Relationship Id="rId7" Type="http://schemas.openxmlformats.org/officeDocument/2006/relationships/diagramColors" Target="../diagrams/colors37.xml"/><Relationship Id="rId2" Type="http://schemas.openxmlformats.org/officeDocument/2006/relationships/notesSlide" Target="../notesSlides/notesSlide36.xml"/><Relationship Id="rId1" Type="http://schemas.openxmlformats.org/officeDocument/2006/relationships/slideLayout" Target="../slideLayouts/slideLayout12.xml"/><Relationship Id="rId6" Type="http://schemas.openxmlformats.org/officeDocument/2006/relationships/diagramQuickStyle" Target="../diagrams/quickStyle37.xml"/><Relationship Id="rId11" Type="http://schemas.openxmlformats.org/officeDocument/2006/relationships/image" Target="../media/image60.png"/><Relationship Id="rId5" Type="http://schemas.openxmlformats.org/officeDocument/2006/relationships/diagramLayout" Target="../diagrams/layout37.xml"/><Relationship Id="rId10" Type="http://schemas.openxmlformats.org/officeDocument/2006/relationships/image" Target="../media/image59.png"/><Relationship Id="rId4" Type="http://schemas.openxmlformats.org/officeDocument/2006/relationships/diagramData" Target="../diagrams/data37.xml"/><Relationship Id="rId9" Type="http://schemas.openxmlformats.org/officeDocument/2006/relationships/image" Target="../media/image58.png"/></Relationships>
</file>

<file path=ppt/slides/_rels/slide44.xml.rels><?xml version="1.0" encoding="UTF-8" standalone="yes"?>
<Relationships xmlns="http://schemas.openxmlformats.org/package/2006/relationships"><Relationship Id="rId8" Type="http://schemas.microsoft.com/office/2007/relationships/diagramDrawing" Target="../diagrams/drawing38.xml"/><Relationship Id="rId3" Type="http://schemas.openxmlformats.org/officeDocument/2006/relationships/image" Target="../media/image27.jpeg"/><Relationship Id="rId7" Type="http://schemas.openxmlformats.org/officeDocument/2006/relationships/diagramColors" Target="../diagrams/colors38.xml"/><Relationship Id="rId2" Type="http://schemas.openxmlformats.org/officeDocument/2006/relationships/notesSlide" Target="../notesSlides/notesSlide37.xml"/><Relationship Id="rId1" Type="http://schemas.openxmlformats.org/officeDocument/2006/relationships/slideLayout" Target="../slideLayouts/slideLayout12.xml"/><Relationship Id="rId6" Type="http://schemas.openxmlformats.org/officeDocument/2006/relationships/diagramQuickStyle" Target="../diagrams/quickStyle38.xml"/><Relationship Id="rId5" Type="http://schemas.openxmlformats.org/officeDocument/2006/relationships/diagramLayout" Target="../diagrams/layout38.xml"/><Relationship Id="rId4" Type="http://schemas.openxmlformats.org/officeDocument/2006/relationships/diagramData" Target="../diagrams/data38.xml"/><Relationship Id="rId9" Type="http://schemas.openxmlformats.org/officeDocument/2006/relationships/image" Target="../media/image61.jpeg"/></Relationships>
</file>

<file path=ppt/slides/_rels/slide45.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microsoft.com/office/2007/relationships/diagramDrawing" Target="../diagrams/drawing39.xml"/><Relationship Id="rId13" Type="http://schemas.openxmlformats.org/officeDocument/2006/relationships/image" Target="../media/image65.png"/><Relationship Id="rId3" Type="http://schemas.openxmlformats.org/officeDocument/2006/relationships/image" Target="../media/image27.jpeg"/><Relationship Id="rId7" Type="http://schemas.openxmlformats.org/officeDocument/2006/relationships/diagramColors" Target="../diagrams/colors39.xml"/><Relationship Id="rId12" Type="http://schemas.openxmlformats.org/officeDocument/2006/relationships/image" Target="../media/image64.png"/><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diagramQuickStyle" Target="../diagrams/quickStyle39.xml"/><Relationship Id="rId11" Type="http://schemas.openxmlformats.org/officeDocument/2006/relationships/image" Target="../media/image63.png"/><Relationship Id="rId5" Type="http://schemas.openxmlformats.org/officeDocument/2006/relationships/diagramLayout" Target="../diagrams/layout39.xml"/><Relationship Id="rId10" Type="http://schemas.openxmlformats.org/officeDocument/2006/relationships/hyperlink" Target="http://www.christianeribeiro.com.br/" TargetMode="External"/><Relationship Id="rId4" Type="http://schemas.openxmlformats.org/officeDocument/2006/relationships/diagramData" Target="../diagrams/data39.xml"/><Relationship Id="rId9" Type="http://schemas.openxmlformats.org/officeDocument/2006/relationships/hyperlink" Target="mailto:christiane@christianeribeiro.com.br"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image" Target="../media/image14.jpeg"/><Relationship Id="rId5" Type="http://schemas.openxmlformats.org/officeDocument/2006/relationships/diagramLayout" Target="../diagrams/layout1.xml"/><Relationship Id="rId10" Type="http://schemas.openxmlformats.org/officeDocument/2006/relationships/image" Target="../media/image13.jpeg"/><Relationship Id="rId4" Type="http://schemas.openxmlformats.org/officeDocument/2006/relationships/diagramData" Target="../diagrams/data1.xml"/><Relationship Id="rId9" Type="http://schemas.openxmlformats.org/officeDocument/2006/relationships/image" Target="../media/image12.jpeg"/></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png"/><Relationship Id="rId7" Type="http://schemas.openxmlformats.org/officeDocument/2006/relationships/diagramColors" Target="../diagrams/colors2.xm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openxmlformats.org/officeDocument/2006/relationships/image" Target="../media/image16.jpeg"/><Relationship Id="rId4" Type="http://schemas.openxmlformats.org/officeDocument/2006/relationships/diagramData" Target="../diagrams/data2.xml"/><Relationship Id="rId9" Type="http://schemas.openxmlformats.org/officeDocument/2006/relationships/image" Target="../media/image15.jpeg"/></Relationships>
</file>

<file path=ppt/slides/_rels/slide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png"/><Relationship Id="rId7" Type="http://schemas.openxmlformats.org/officeDocument/2006/relationships/diagramColors" Target="../diagrams/colors3.xm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diagramQuickStyle" Target="../diagrams/quickStyle3.xml"/><Relationship Id="rId5" Type="http://schemas.openxmlformats.org/officeDocument/2006/relationships/diagramLayout" Target="../diagrams/layout3.xml"/><Relationship Id="rId10" Type="http://schemas.openxmlformats.org/officeDocument/2006/relationships/image" Target="../media/image18.jpeg"/><Relationship Id="rId4" Type="http://schemas.openxmlformats.org/officeDocument/2006/relationships/diagramData" Target="../diagrams/data3.xml"/><Relationship Id="rId9" Type="http://schemas.openxmlformats.org/officeDocument/2006/relationships/image" Target="../media/image17.jpeg"/></Relationships>
</file>

<file path=ppt/slides/_rels/slide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png"/><Relationship Id="rId7" Type="http://schemas.openxmlformats.org/officeDocument/2006/relationships/diagramColors" Target="../diagrams/colors4.xml"/><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diagramQuickStyle" Target="../diagrams/quickStyle4.xml"/><Relationship Id="rId5" Type="http://schemas.openxmlformats.org/officeDocument/2006/relationships/diagramLayout" Target="../diagrams/layout4.xml"/><Relationship Id="rId10" Type="http://schemas.openxmlformats.org/officeDocument/2006/relationships/image" Target="../media/image20.jpeg"/><Relationship Id="rId4" Type="http://schemas.openxmlformats.org/officeDocument/2006/relationships/diagramData" Target="../diagrams/data4.xml"/><Relationship Id="rId9"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agem 6" descr="Tecido com flores&#10;&#10;Descrição gerada automaticamente">
            <a:extLst>
              <a:ext uri="{FF2B5EF4-FFF2-40B4-BE49-F238E27FC236}">
                <a16:creationId xmlns:a16="http://schemas.microsoft.com/office/drawing/2014/main" id="{2CF71EC3-F145-407F-9CE9-8795E3F6AD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 y="0"/>
            <a:ext cx="12390119" cy="6858000"/>
          </a:xfrm>
          <a:prstGeom prst="rect">
            <a:avLst/>
          </a:prstGeom>
        </p:spPr>
      </p:pic>
      <p:pic>
        <p:nvPicPr>
          <p:cNvPr id="6" name="Imagem 5">
            <a:extLst>
              <a:ext uri="{FF2B5EF4-FFF2-40B4-BE49-F238E27FC236}">
                <a16:creationId xmlns:a16="http://schemas.microsoft.com/office/drawing/2014/main" id="{1B2044FD-829C-40E3-A1AF-0319FBA58612}"/>
              </a:ext>
            </a:extLst>
          </p:cNvPr>
          <p:cNvPicPr>
            <a:picLocks noChangeAspect="1"/>
          </p:cNvPicPr>
          <p:nvPr/>
        </p:nvPicPr>
        <p:blipFill>
          <a:blip r:embed="rId3"/>
          <a:stretch>
            <a:fillRect/>
          </a:stretch>
        </p:blipFill>
        <p:spPr>
          <a:xfrm>
            <a:off x="350520" y="389990"/>
            <a:ext cx="11338560" cy="6102250"/>
          </a:xfrm>
          <a:prstGeom prst="rect">
            <a:avLst/>
          </a:prstGeom>
        </p:spPr>
      </p:pic>
      <p:sp>
        <p:nvSpPr>
          <p:cNvPr id="2" name="Título 1">
            <a:extLst>
              <a:ext uri="{FF2B5EF4-FFF2-40B4-BE49-F238E27FC236}">
                <a16:creationId xmlns:a16="http://schemas.microsoft.com/office/drawing/2014/main" id="{18C3B467-088C-4F3D-A9A7-105C4E1E20CD}"/>
              </a:ext>
            </a:extLst>
          </p:cNvPr>
          <p:cNvSpPr>
            <a:spLocks noGrp="1"/>
          </p:cNvSpPr>
          <p:nvPr>
            <p:ph type="ctrTitle" idx="4294967295"/>
          </p:nvPr>
        </p:nvSpPr>
        <p:spPr>
          <a:xfrm>
            <a:off x="4099561" y="2889568"/>
            <a:ext cx="4069080" cy="1641475"/>
          </a:xfrm>
        </p:spPr>
        <p:txBody>
          <a:bodyPr rtlCol="0">
            <a:noAutofit/>
          </a:bodyPr>
          <a:lstStyle/>
          <a:p>
            <a:pPr rtl="0"/>
            <a:r>
              <a:rPr lang="pt-BR" sz="3600" dirty="0">
                <a:solidFill>
                  <a:schemeClr val="tx1"/>
                </a:solidFill>
              </a:rPr>
              <a:t>OS DESAFIOS DE SER MÃE EM MEIO A PANDEMIA</a:t>
            </a:r>
            <a:endParaRPr lang="pt-br" sz="3600" dirty="0">
              <a:solidFill>
                <a:schemeClr val="tx1"/>
              </a:solidFill>
            </a:endParaRPr>
          </a:p>
        </p:txBody>
      </p:sp>
      <p:sp>
        <p:nvSpPr>
          <p:cNvPr id="3" name="Subtítulo 2">
            <a:extLst>
              <a:ext uri="{FF2B5EF4-FFF2-40B4-BE49-F238E27FC236}">
                <a16:creationId xmlns:a16="http://schemas.microsoft.com/office/drawing/2014/main" id="{C8722DDC-8EEE-4A06-8DFE-B44871EAA2CF}"/>
              </a:ext>
            </a:extLst>
          </p:cNvPr>
          <p:cNvSpPr>
            <a:spLocks noGrp="1"/>
          </p:cNvSpPr>
          <p:nvPr>
            <p:ph type="subTitle" idx="4294967295"/>
          </p:nvPr>
        </p:nvSpPr>
        <p:spPr>
          <a:xfrm>
            <a:off x="4099560" y="4671697"/>
            <a:ext cx="4948238" cy="1012825"/>
          </a:xfrm>
        </p:spPr>
        <p:txBody>
          <a:bodyPr rtlCol="0">
            <a:normAutofit/>
          </a:bodyPr>
          <a:lstStyle/>
          <a:p>
            <a:pPr marL="0" indent="0" rtl="0">
              <a:buNone/>
            </a:pPr>
            <a:r>
              <a:rPr lang="pt-br" sz="1800" i="1" dirty="0">
                <a:solidFill>
                  <a:schemeClr val="tx1"/>
                </a:solidFill>
                <a:effectLst>
                  <a:outerShdw blurRad="38100" dist="38100" dir="2700000" algn="tl">
                    <a:srgbClr val="000000">
                      <a:alpha val="43137"/>
                    </a:srgbClr>
                  </a:outerShdw>
                </a:effectLst>
              </a:rPr>
              <a:t>Christiane Ribeiro</a:t>
            </a:r>
          </a:p>
          <a:p>
            <a:pPr marL="0" indent="0" rtl="0">
              <a:buNone/>
            </a:pPr>
            <a:r>
              <a:rPr lang="pt-BR" sz="1800" i="1" dirty="0">
                <a:solidFill>
                  <a:schemeClr val="tx1"/>
                </a:solidFill>
                <a:effectLst>
                  <a:outerShdw blurRad="38100" dist="38100" dir="2700000" algn="tl">
                    <a:srgbClr val="000000">
                      <a:alpha val="43137"/>
                    </a:srgbClr>
                  </a:outerShdw>
                </a:effectLst>
              </a:rPr>
              <a:t>Mestre em Medicina Molecular UFMG</a:t>
            </a:r>
            <a:endParaRPr lang="pt-br" sz="1800" i="1" dirty="0">
              <a:solidFill>
                <a:schemeClr val="tx1"/>
              </a:solidFill>
              <a:effectLst>
                <a:outerShdw blurRad="38100" dist="38100" dir="2700000" algn="tl">
                  <a:srgbClr val="000000">
                    <a:alpha val="43137"/>
                  </a:srgbClr>
                </a:outerShdw>
              </a:effectLst>
            </a:endParaRPr>
          </a:p>
        </p:txBody>
      </p:sp>
      <p:sp>
        <p:nvSpPr>
          <p:cNvPr id="4" name="Retângulo 3">
            <a:extLst>
              <a:ext uri="{FF2B5EF4-FFF2-40B4-BE49-F238E27FC236}">
                <a16:creationId xmlns:a16="http://schemas.microsoft.com/office/drawing/2014/main" id="{830AB27A-25E6-415D-8BA3-4190A805DB50}"/>
              </a:ext>
            </a:extLst>
          </p:cNvPr>
          <p:cNvSpPr/>
          <p:nvPr/>
        </p:nvSpPr>
        <p:spPr>
          <a:xfrm>
            <a:off x="4099560" y="2590800"/>
            <a:ext cx="4389120" cy="3148803"/>
          </a:xfrm>
          <a:prstGeom prst="rect">
            <a:avLst/>
          </a:prstGeom>
          <a:noFill/>
          <a:ln w="9525" cap="flat" cmpd="sng" algn="ctr">
            <a:solidFill>
              <a:schemeClr val="accent3"/>
            </a:solidFill>
            <a:prstDash val="solid"/>
            <a:round/>
            <a:headEnd type="none" w="med" len="med"/>
            <a:tailEnd type="none" w="med" len="med"/>
          </a:ln>
          <a:effectLst>
            <a:glow rad="63500">
              <a:schemeClr val="accent2">
                <a:satMod val="175000"/>
                <a:alpha val="40000"/>
              </a:schemeClr>
            </a:glow>
          </a:effectLst>
        </p:spPr>
        <p:style>
          <a:lnRef idx="0">
            <a:scrgbClr r="0" g="0" b="0"/>
          </a:lnRef>
          <a:fillRef idx="0">
            <a:scrgbClr r="0" g="0" b="0"/>
          </a:fillRef>
          <a:effectRef idx="0">
            <a:scrgbClr r="0" g="0" b="0"/>
          </a:effectRef>
          <a:fontRef idx="minor">
            <a:schemeClr val="accent3"/>
          </a:fontRef>
        </p:style>
        <p:txBody>
          <a:bodyPr rtlCol="0" anchor="ctr"/>
          <a:lstStyle/>
          <a:p>
            <a:pPr algn="ctr"/>
            <a:endParaRPr lang="pt-BR"/>
          </a:p>
        </p:txBody>
      </p:sp>
      <p:pic>
        <p:nvPicPr>
          <p:cNvPr id="10" name="Imagem 9">
            <a:extLst>
              <a:ext uri="{FF2B5EF4-FFF2-40B4-BE49-F238E27FC236}">
                <a16:creationId xmlns:a16="http://schemas.microsoft.com/office/drawing/2014/main" id="{1CBC8A92-B8E8-4CAA-8A14-A1FAF86890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47798" y="619411"/>
            <a:ext cx="2463800" cy="1397000"/>
          </a:xfrm>
          <a:prstGeom prst="rect">
            <a:avLst/>
          </a:prstGeom>
        </p:spPr>
      </p:pic>
    </p:spTree>
    <p:extLst>
      <p:ext uri="{BB962C8B-B14F-4D97-AF65-F5344CB8AC3E}">
        <p14:creationId xmlns:p14="http://schemas.microsoft.com/office/powerpoint/2010/main" val="602932154"/>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B2040A55-DC3E-4DCD-B5E2-D1207408B25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405360" cy="6858000"/>
          </a:xfrm>
          <a:prstGeom prst="rect">
            <a:avLst/>
          </a:prstGeom>
        </p:spPr>
      </p:pic>
      <p:sp>
        <p:nvSpPr>
          <p:cNvPr id="5" name="Retângulo 4">
            <a:extLst>
              <a:ext uri="{FF2B5EF4-FFF2-40B4-BE49-F238E27FC236}">
                <a16:creationId xmlns:a16="http://schemas.microsoft.com/office/drawing/2014/main" id="{184BB150-B99A-4876-893A-6B487D6E3EE0}"/>
              </a:ext>
            </a:extLst>
          </p:cNvPr>
          <p:cNvSpPr/>
          <p:nvPr/>
        </p:nvSpPr>
        <p:spPr>
          <a:xfrm>
            <a:off x="950136" y="430530"/>
            <a:ext cx="10408920" cy="5996939"/>
          </a:xfrm>
          <a:prstGeom prst="rect">
            <a:avLst/>
          </a:prstGeom>
          <a:solidFill>
            <a:schemeClr val="bg1"/>
          </a:soli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aphicFrame>
        <p:nvGraphicFramePr>
          <p:cNvPr id="3" name="Diagrama 2">
            <a:extLst>
              <a:ext uri="{FF2B5EF4-FFF2-40B4-BE49-F238E27FC236}">
                <a16:creationId xmlns:a16="http://schemas.microsoft.com/office/drawing/2014/main" id="{0125527B-3A71-4F0A-85B1-255FBD8F18D7}"/>
              </a:ext>
            </a:extLst>
          </p:cNvPr>
          <p:cNvGraphicFramePr/>
          <p:nvPr/>
        </p:nvGraphicFramePr>
        <p:xfrm>
          <a:off x="950136" y="502919"/>
          <a:ext cx="10408920" cy="58521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etângulo 5">
            <a:extLst>
              <a:ext uri="{FF2B5EF4-FFF2-40B4-BE49-F238E27FC236}">
                <a16:creationId xmlns:a16="http://schemas.microsoft.com/office/drawing/2014/main" id="{46B090C1-FEE6-4848-8F35-952CB4395190}"/>
              </a:ext>
            </a:extLst>
          </p:cNvPr>
          <p:cNvSpPr/>
          <p:nvPr/>
        </p:nvSpPr>
        <p:spPr>
          <a:xfrm>
            <a:off x="1082040" y="563880"/>
            <a:ext cx="10027920" cy="56692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CaixaDeTexto 9">
            <a:extLst>
              <a:ext uri="{FF2B5EF4-FFF2-40B4-BE49-F238E27FC236}">
                <a16:creationId xmlns:a16="http://schemas.microsoft.com/office/drawing/2014/main" id="{F062F7D1-28EC-4A54-B858-0CFE49111F52}"/>
              </a:ext>
            </a:extLst>
          </p:cNvPr>
          <p:cNvSpPr txBox="1"/>
          <p:nvPr/>
        </p:nvSpPr>
        <p:spPr>
          <a:xfrm>
            <a:off x="1645920" y="882134"/>
            <a:ext cx="8930640" cy="707886"/>
          </a:xfrm>
          <a:prstGeom prst="rect">
            <a:avLst/>
          </a:prstGeom>
          <a:noFill/>
        </p:spPr>
        <p:txBody>
          <a:bodyPr wrap="square">
            <a:spAutoFit/>
          </a:bodyPr>
          <a:lstStyle/>
          <a:p>
            <a:r>
              <a:rPr lang="pt-BR" sz="4000" dirty="0">
                <a:solidFill>
                  <a:schemeClr val="tx1">
                    <a:lumMod val="75000"/>
                    <a:lumOff val="25000"/>
                  </a:schemeClr>
                </a:solidFill>
              </a:rPr>
              <a:t>Período perinatal</a:t>
            </a:r>
            <a:endParaRPr lang="pt-BR" sz="4000" dirty="0"/>
          </a:p>
        </p:txBody>
      </p:sp>
      <p:sp>
        <p:nvSpPr>
          <p:cNvPr id="12" name="CaixaDeTexto 11">
            <a:extLst>
              <a:ext uri="{FF2B5EF4-FFF2-40B4-BE49-F238E27FC236}">
                <a16:creationId xmlns:a16="http://schemas.microsoft.com/office/drawing/2014/main" id="{0EC7F6B9-93DA-4AD1-B21F-59A3A75D66D4}"/>
              </a:ext>
            </a:extLst>
          </p:cNvPr>
          <p:cNvSpPr txBox="1"/>
          <p:nvPr/>
        </p:nvSpPr>
        <p:spPr>
          <a:xfrm>
            <a:off x="1592580" y="2190214"/>
            <a:ext cx="9037320" cy="1631216"/>
          </a:xfrm>
          <a:prstGeom prst="rect">
            <a:avLst/>
          </a:prstGeom>
          <a:noFill/>
        </p:spPr>
        <p:txBody>
          <a:bodyPr wrap="square">
            <a:spAutoFit/>
          </a:bodyPr>
          <a:lstStyle/>
          <a:p>
            <a:pPr marL="285750" indent="-285750">
              <a:buFont typeface="Arial" panose="020B0604020202020204" pitchFamily="34" charset="0"/>
              <a:buChar char="•"/>
            </a:pPr>
            <a:r>
              <a:rPr lang="pt-BR" sz="2000" dirty="0">
                <a:solidFill>
                  <a:schemeClr val="tx1">
                    <a:lumMod val="75000"/>
                    <a:lumOff val="25000"/>
                  </a:schemeClr>
                </a:solidFill>
              </a:rPr>
              <a:t>Aumento da incidência de transtornos psíquicos, ao contrário do que previa a antiga literatura científica. (FELIX et al., 2008; BURREL-WARD, 2018) </a:t>
            </a:r>
          </a:p>
          <a:p>
            <a:pPr marL="285750" indent="-285750">
              <a:buFont typeface="Arial" panose="020B0604020202020204" pitchFamily="34" charset="0"/>
              <a:buChar char="•"/>
            </a:pPr>
            <a:r>
              <a:rPr lang="pt-BR" sz="2000" dirty="0">
                <a:solidFill>
                  <a:schemeClr val="tx1">
                    <a:lumMod val="75000"/>
                    <a:lumOff val="25000"/>
                  </a:schemeClr>
                </a:solidFill>
              </a:rPr>
              <a:t>A intensidade das alterações psíquicas dependerá de fatores orgânicos, familiares, conjugais, sociais, culturais e da personalidade da gestante. </a:t>
            </a:r>
          </a:p>
        </p:txBody>
      </p:sp>
    </p:spTree>
    <p:extLst>
      <p:ext uri="{BB962C8B-B14F-4D97-AF65-F5344CB8AC3E}">
        <p14:creationId xmlns:p14="http://schemas.microsoft.com/office/powerpoint/2010/main" val="21984207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a:extLst>
              <a:ext uri="{FF2B5EF4-FFF2-40B4-BE49-F238E27FC236}">
                <a16:creationId xmlns:a16="http://schemas.microsoft.com/office/drawing/2014/main" id="{5FDE3283-D3AE-4E42-9EA6-B1D7B386807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405360" cy="6858000"/>
          </a:xfrm>
          <a:prstGeom prst="rect">
            <a:avLst/>
          </a:prstGeom>
        </p:spPr>
      </p:pic>
      <p:pic>
        <p:nvPicPr>
          <p:cNvPr id="14" name="Espaço Reservado para Conteúdo 12" descr="Padrão do plano de fundo&#10;&#10;Descrição gerada automaticamente">
            <a:extLst>
              <a:ext uri="{FF2B5EF4-FFF2-40B4-BE49-F238E27FC236}">
                <a16:creationId xmlns:a16="http://schemas.microsoft.com/office/drawing/2014/main" id="{81784DBF-9589-419C-A822-9A09DF0C1B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7777" y="454557"/>
            <a:ext cx="5964746" cy="5948886"/>
          </a:xfrm>
          <a:prstGeom prst="rect">
            <a:avLst/>
          </a:prstGeom>
        </p:spPr>
      </p:pic>
      <p:sp>
        <p:nvSpPr>
          <p:cNvPr id="2" name="Título 1">
            <a:extLst>
              <a:ext uri="{FF2B5EF4-FFF2-40B4-BE49-F238E27FC236}">
                <a16:creationId xmlns:a16="http://schemas.microsoft.com/office/drawing/2014/main" id="{66F57C45-3AB3-4F31-A7F2-A31458A0A53D}"/>
              </a:ext>
            </a:extLst>
          </p:cNvPr>
          <p:cNvSpPr>
            <a:spLocks noGrp="1"/>
          </p:cNvSpPr>
          <p:nvPr>
            <p:ph type="title"/>
          </p:nvPr>
        </p:nvSpPr>
        <p:spPr/>
        <p:txBody>
          <a:bodyPr/>
          <a:lstStyle/>
          <a:p>
            <a:endParaRPr lang="pt-BR" dirty="0"/>
          </a:p>
        </p:txBody>
      </p:sp>
      <p:pic>
        <p:nvPicPr>
          <p:cNvPr id="13" name="Espaço Reservado para Conteúdo 12" descr="Padrão do plano de fundo&#10;&#10;Descrição gerada automaticamente">
            <a:extLst>
              <a:ext uri="{FF2B5EF4-FFF2-40B4-BE49-F238E27FC236}">
                <a16:creationId xmlns:a16="http://schemas.microsoft.com/office/drawing/2014/main" id="{3DD2D4FD-A103-4E38-A361-6D9E2442F97F}"/>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59477" y="434175"/>
            <a:ext cx="5308300" cy="5948886"/>
          </a:xfrm>
        </p:spPr>
      </p:pic>
      <p:sp>
        <p:nvSpPr>
          <p:cNvPr id="4" name="Espaço Reservado para Conteúdo 3">
            <a:extLst>
              <a:ext uri="{FF2B5EF4-FFF2-40B4-BE49-F238E27FC236}">
                <a16:creationId xmlns:a16="http://schemas.microsoft.com/office/drawing/2014/main" id="{B422C1C2-8130-4EA4-B1D4-976BEDD3344B}"/>
              </a:ext>
            </a:extLst>
          </p:cNvPr>
          <p:cNvSpPr>
            <a:spLocks noGrp="1"/>
          </p:cNvSpPr>
          <p:nvPr>
            <p:ph sz="half" idx="2"/>
          </p:nvPr>
        </p:nvSpPr>
        <p:spPr/>
        <p:txBody>
          <a:bodyPr/>
          <a:lstStyle/>
          <a:p>
            <a:endParaRPr lang="pt-BR" dirty="0"/>
          </a:p>
        </p:txBody>
      </p:sp>
      <p:sp>
        <p:nvSpPr>
          <p:cNvPr id="5" name="Espaço Reservado para Data 4">
            <a:extLst>
              <a:ext uri="{FF2B5EF4-FFF2-40B4-BE49-F238E27FC236}">
                <a16:creationId xmlns:a16="http://schemas.microsoft.com/office/drawing/2014/main" id="{43866016-1FCD-421B-B39A-DB65F31E9551}"/>
              </a:ext>
            </a:extLst>
          </p:cNvPr>
          <p:cNvSpPr>
            <a:spLocks noGrp="1"/>
          </p:cNvSpPr>
          <p:nvPr>
            <p:ph type="dt" sz="half" idx="10"/>
          </p:nvPr>
        </p:nvSpPr>
        <p:spPr/>
        <p:txBody>
          <a:bodyPr/>
          <a:lstStyle/>
          <a:p>
            <a:pPr rtl="0"/>
            <a:fld id="{5BBB8AB2-DE16-44F3-8F59-40B18FC602F6}" type="datetime1">
              <a:rPr lang="pt-BR" smtClean="0"/>
              <a:t>02/05/2021</a:t>
            </a:fld>
            <a:endParaRPr lang="en-US"/>
          </a:p>
        </p:txBody>
      </p:sp>
      <p:pic>
        <p:nvPicPr>
          <p:cNvPr id="6" name="Picture 2" descr="http://storage.alboom.ninja/sites/1326/albuns/46338/AnaCorrea-5.jpg">
            <a:extLst>
              <a:ext uri="{FF2B5EF4-FFF2-40B4-BE49-F238E27FC236}">
                <a16:creationId xmlns:a16="http://schemas.microsoft.com/office/drawing/2014/main" id="{607444BB-D5C9-4FE3-8662-196BBF93F39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30109" y="826062"/>
            <a:ext cx="3564396" cy="2376264"/>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pic>
        <p:nvPicPr>
          <p:cNvPr id="7" name="Picture 6" descr="http://www.guiadobebe.com.br/media/34ad50a078034005bf59c303a94e106e/12/gravidez-semana-a-semana-00000000000176AC.jpg">
            <a:extLst>
              <a:ext uri="{FF2B5EF4-FFF2-40B4-BE49-F238E27FC236}">
                <a16:creationId xmlns:a16="http://schemas.microsoft.com/office/drawing/2014/main" id="{D1C2CBD7-7552-4383-8F95-CD40C3B094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4005" y="3124510"/>
            <a:ext cx="4145279" cy="280546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8" name="Imagem 7">
            <a:extLst>
              <a:ext uri="{FF2B5EF4-FFF2-40B4-BE49-F238E27FC236}">
                <a16:creationId xmlns:a16="http://schemas.microsoft.com/office/drawing/2014/main" id="{342E5D95-9E74-4139-97AA-C8B0F327F9EC}"/>
              </a:ext>
            </a:extLst>
          </p:cNvPr>
          <p:cNvPicPr>
            <a:picLocks noChangeAspect="1"/>
          </p:cNvPicPr>
          <p:nvPr/>
        </p:nvPicPr>
        <p:blipFill>
          <a:blip r:embed="rId6"/>
          <a:stretch>
            <a:fillRect/>
          </a:stretch>
        </p:blipFill>
        <p:spPr>
          <a:xfrm>
            <a:off x="6418715" y="495321"/>
            <a:ext cx="4055547" cy="303774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1" name="Retângulo 10">
            <a:extLst>
              <a:ext uri="{FF2B5EF4-FFF2-40B4-BE49-F238E27FC236}">
                <a16:creationId xmlns:a16="http://schemas.microsoft.com/office/drawing/2014/main" id="{E5E60A61-4E30-489E-B8EB-222FCD81F7CD}"/>
              </a:ext>
            </a:extLst>
          </p:cNvPr>
          <p:cNvSpPr/>
          <p:nvPr/>
        </p:nvSpPr>
        <p:spPr>
          <a:xfrm>
            <a:off x="3605543" y="2967334"/>
            <a:ext cx="7519657" cy="1107996"/>
          </a:xfrm>
          <a:prstGeom prst="rect">
            <a:avLst/>
          </a:prstGeom>
          <a:noFill/>
        </p:spPr>
        <p:txBody>
          <a:bodyPr wrap="square" lIns="91440" tIns="45720" rIns="91440" bIns="45720">
            <a:spAutoFit/>
          </a:bodyPr>
          <a:lstStyle/>
          <a:p>
            <a:pPr algn="ctr"/>
            <a:r>
              <a:rPr lang="pt-BR" sz="6600" b="1" dirty="0">
                <a:ln w="6600">
                  <a:solidFill>
                    <a:schemeClr val="accent2"/>
                  </a:solidFill>
                  <a:prstDash val="solid"/>
                </a:ln>
                <a:solidFill>
                  <a:srgbClr val="FFFFFF"/>
                </a:solidFill>
                <a:effectLst>
                  <a:outerShdw dist="38100" dir="2700000" algn="tl" rotWithShape="0">
                    <a:schemeClr val="accent2"/>
                  </a:outerShdw>
                </a:effectLst>
              </a:rPr>
              <a:t>Doce espera...</a:t>
            </a:r>
          </a:p>
        </p:txBody>
      </p:sp>
    </p:spTree>
    <p:extLst>
      <p:ext uri="{BB962C8B-B14F-4D97-AF65-F5344CB8AC3E}">
        <p14:creationId xmlns:p14="http://schemas.microsoft.com/office/powerpoint/2010/main" val="24946301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B2040A55-DC3E-4DCD-B5E2-D1207408B25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405360" cy="6858000"/>
          </a:xfrm>
          <a:prstGeom prst="rect">
            <a:avLst/>
          </a:prstGeom>
        </p:spPr>
      </p:pic>
      <p:sp>
        <p:nvSpPr>
          <p:cNvPr id="5" name="Retângulo 4">
            <a:extLst>
              <a:ext uri="{FF2B5EF4-FFF2-40B4-BE49-F238E27FC236}">
                <a16:creationId xmlns:a16="http://schemas.microsoft.com/office/drawing/2014/main" id="{184BB150-B99A-4876-893A-6B487D6E3EE0}"/>
              </a:ext>
            </a:extLst>
          </p:cNvPr>
          <p:cNvSpPr/>
          <p:nvPr/>
        </p:nvSpPr>
        <p:spPr>
          <a:xfrm>
            <a:off x="950136" y="430530"/>
            <a:ext cx="10408920" cy="5996939"/>
          </a:xfrm>
          <a:prstGeom prst="rect">
            <a:avLst/>
          </a:prstGeom>
          <a:solidFill>
            <a:schemeClr val="bg1"/>
          </a:soli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aphicFrame>
        <p:nvGraphicFramePr>
          <p:cNvPr id="3" name="Diagrama 2">
            <a:extLst>
              <a:ext uri="{FF2B5EF4-FFF2-40B4-BE49-F238E27FC236}">
                <a16:creationId xmlns:a16="http://schemas.microsoft.com/office/drawing/2014/main" id="{0125527B-3A71-4F0A-85B1-255FBD8F18D7}"/>
              </a:ext>
            </a:extLst>
          </p:cNvPr>
          <p:cNvGraphicFramePr/>
          <p:nvPr/>
        </p:nvGraphicFramePr>
        <p:xfrm>
          <a:off x="950136" y="502919"/>
          <a:ext cx="10408920" cy="58521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etângulo 5">
            <a:extLst>
              <a:ext uri="{FF2B5EF4-FFF2-40B4-BE49-F238E27FC236}">
                <a16:creationId xmlns:a16="http://schemas.microsoft.com/office/drawing/2014/main" id="{46B090C1-FEE6-4848-8F35-952CB4395190}"/>
              </a:ext>
            </a:extLst>
          </p:cNvPr>
          <p:cNvSpPr/>
          <p:nvPr/>
        </p:nvSpPr>
        <p:spPr>
          <a:xfrm>
            <a:off x="1082040" y="563880"/>
            <a:ext cx="10027920" cy="56692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CaixaDeTexto 9">
            <a:extLst>
              <a:ext uri="{FF2B5EF4-FFF2-40B4-BE49-F238E27FC236}">
                <a16:creationId xmlns:a16="http://schemas.microsoft.com/office/drawing/2014/main" id="{F062F7D1-28EC-4A54-B858-0CFE49111F52}"/>
              </a:ext>
            </a:extLst>
          </p:cNvPr>
          <p:cNvSpPr txBox="1"/>
          <p:nvPr/>
        </p:nvSpPr>
        <p:spPr>
          <a:xfrm>
            <a:off x="1645920" y="882134"/>
            <a:ext cx="8930640" cy="707886"/>
          </a:xfrm>
          <a:prstGeom prst="rect">
            <a:avLst/>
          </a:prstGeom>
          <a:noFill/>
        </p:spPr>
        <p:txBody>
          <a:bodyPr wrap="square">
            <a:spAutoFit/>
          </a:bodyPr>
          <a:lstStyle/>
          <a:p>
            <a:r>
              <a:rPr lang="pt-BR" sz="4000" dirty="0">
                <a:solidFill>
                  <a:schemeClr val="tx1">
                    <a:lumMod val="75000"/>
                    <a:lumOff val="25000"/>
                  </a:schemeClr>
                </a:solidFill>
              </a:rPr>
              <a:t>Escolha do tipo de parto</a:t>
            </a:r>
            <a:endParaRPr lang="pt-BR" sz="4000" dirty="0"/>
          </a:p>
        </p:txBody>
      </p:sp>
      <p:sp>
        <p:nvSpPr>
          <p:cNvPr id="12" name="CaixaDeTexto 11">
            <a:extLst>
              <a:ext uri="{FF2B5EF4-FFF2-40B4-BE49-F238E27FC236}">
                <a16:creationId xmlns:a16="http://schemas.microsoft.com/office/drawing/2014/main" id="{0EC7F6B9-93DA-4AD1-B21F-59A3A75D66D4}"/>
              </a:ext>
            </a:extLst>
          </p:cNvPr>
          <p:cNvSpPr txBox="1"/>
          <p:nvPr/>
        </p:nvSpPr>
        <p:spPr>
          <a:xfrm>
            <a:off x="1592580" y="2190214"/>
            <a:ext cx="9037320" cy="3785652"/>
          </a:xfrm>
          <a:prstGeom prst="rect">
            <a:avLst/>
          </a:prstGeom>
          <a:noFill/>
        </p:spPr>
        <p:txBody>
          <a:bodyPr wrap="square">
            <a:spAutoFit/>
          </a:bodyPr>
          <a:lstStyle/>
          <a:p>
            <a:pPr marL="285750" indent="-285750">
              <a:buFont typeface="Arial" panose="020B0604020202020204" pitchFamily="34" charset="0"/>
              <a:buChar char="•"/>
            </a:pPr>
            <a:r>
              <a:rPr lang="pt-BR" sz="2000" dirty="0">
                <a:solidFill>
                  <a:schemeClr val="tx1">
                    <a:lumMod val="75000"/>
                    <a:lumOff val="25000"/>
                  </a:schemeClr>
                </a:solidFill>
              </a:rPr>
              <a:t> A decisão pelo tipo de parto : ANGÚSTIA. Família, profissional de saúde e mídias sociais: fatores que influenciam a escolha (NASCIMENTO et al, 2015). </a:t>
            </a:r>
          </a:p>
          <a:p>
            <a:pPr marL="285750" indent="-285750">
              <a:buFont typeface="Arial" panose="020B0604020202020204" pitchFamily="34" charset="0"/>
              <a:buChar char="•"/>
            </a:pPr>
            <a:endParaRPr lang="pt-BR" sz="2000" dirty="0">
              <a:solidFill>
                <a:schemeClr val="tx1">
                  <a:lumMod val="75000"/>
                  <a:lumOff val="25000"/>
                </a:schemeClr>
              </a:solidFill>
            </a:endParaRPr>
          </a:p>
          <a:p>
            <a:pPr marL="285750" indent="-285750">
              <a:buFont typeface="Arial" panose="020B0604020202020204" pitchFamily="34" charset="0"/>
              <a:buChar char="•"/>
            </a:pPr>
            <a:r>
              <a:rPr lang="pt-BR" sz="2000" dirty="0">
                <a:solidFill>
                  <a:schemeClr val="tx1">
                    <a:lumMod val="75000"/>
                    <a:lumOff val="25000"/>
                  </a:schemeClr>
                </a:solidFill>
              </a:rPr>
              <a:t>Frustração dessa escolha, por causas clínicas, leva ao aumento do sentimento de culpa e à decepção com o momento do parto (HOUSTON et al, 2014). </a:t>
            </a:r>
          </a:p>
          <a:p>
            <a:pPr marL="285750" indent="-285750">
              <a:buFont typeface="Arial" panose="020B0604020202020204" pitchFamily="34" charset="0"/>
              <a:buChar char="•"/>
            </a:pPr>
            <a:endParaRPr lang="pt-BR" sz="2000" dirty="0">
              <a:solidFill>
                <a:schemeClr val="tx1">
                  <a:lumMod val="75000"/>
                  <a:lumOff val="25000"/>
                </a:schemeClr>
              </a:solidFill>
            </a:endParaRPr>
          </a:p>
          <a:p>
            <a:pPr marL="285750" indent="-285750">
              <a:buFont typeface="Arial" panose="020B0604020202020204" pitchFamily="34" charset="0"/>
              <a:buChar char="•"/>
            </a:pPr>
            <a:r>
              <a:rPr lang="pt-BR" sz="2000" dirty="0">
                <a:solidFill>
                  <a:schemeClr val="tx1">
                    <a:lumMod val="75000"/>
                    <a:lumOff val="25000"/>
                  </a:schemeClr>
                </a:solidFill>
              </a:rPr>
              <a:t>Mulheres que têm uma grande preferência por parto </a:t>
            </a:r>
            <a:r>
              <a:rPr lang="pt-BR" sz="2000" dirty="0" err="1">
                <a:solidFill>
                  <a:schemeClr val="tx1">
                    <a:lumMod val="75000"/>
                    <a:lumOff val="25000"/>
                  </a:schemeClr>
                </a:solidFill>
              </a:rPr>
              <a:t>transpélvico</a:t>
            </a:r>
            <a:r>
              <a:rPr lang="pt-BR" sz="2000" dirty="0">
                <a:solidFill>
                  <a:schemeClr val="tx1">
                    <a:lumMod val="75000"/>
                    <a:lumOff val="25000"/>
                  </a:schemeClr>
                </a:solidFill>
              </a:rPr>
              <a:t> e que acabam por realizar a cesariana: risco aumentado para DPP no período inicial pós-parto (HOUSTON et. al, 2015). </a:t>
            </a:r>
          </a:p>
          <a:p>
            <a:pPr marL="285750" indent="-285750">
              <a:buFont typeface="Arial" panose="020B0604020202020204" pitchFamily="34" charset="0"/>
              <a:buChar char="•"/>
            </a:pPr>
            <a:endParaRPr lang="pt-BR" sz="2000" dirty="0">
              <a:solidFill>
                <a:schemeClr val="tx1">
                  <a:lumMod val="75000"/>
                  <a:lumOff val="25000"/>
                </a:schemeClr>
              </a:solidFill>
            </a:endParaRPr>
          </a:p>
        </p:txBody>
      </p:sp>
    </p:spTree>
    <p:extLst>
      <p:ext uri="{BB962C8B-B14F-4D97-AF65-F5344CB8AC3E}">
        <p14:creationId xmlns:p14="http://schemas.microsoft.com/office/powerpoint/2010/main" val="6825878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B2040A55-DC3E-4DCD-B5E2-D1207408B25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405360" cy="6858000"/>
          </a:xfrm>
          <a:prstGeom prst="rect">
            <a:avLst/>
          </a:prstGeom>
        </p:spPr>
      </p:pic>
      <p:sp>
        <p:nvSpPr>
          <p:cNvPr id="5" name="Retângulo 4">
            <a:extLst>
              <a:ext uri="{FF2B5EF4-FFF2-40B4-BE49-F238E27FC236}">
                <a16:creationId xmlns:a16="http://schemas.microsoft.com/office/drawing/2014/main" id="{184BB150-B99A-4876-893A-6B487D6E3EE0}"/>
              </a:ext>
            </a:extLst>
          </p:cNvPr>
          <p:cNvSpPr/>
          <p:nvPr/>
        </p:nvSpPr>
        <p:spPr>
          <a:xfrm>
            <a:off x="950136" y="430530"/>
            <a:ext cx="10408920" cy="5996939"/>
          </a:xfrm>
          <a:prstGeom prst="rect">
            <a:avLst/>
          </a:prstGeom>
          <a:solidFill>
            <a:schemeClr val="bg1"/>
          </a:soli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aphicFrame>
        <p:nvGraphicFramePr>
          <p:cNvPr id="3" name="Diagrama 2">
            <a:extLst>
              <a:ext uri="{FF2B5EF4-FFF2-40B4-BE49-F238E27FC236}">
                <a16:creationId xmlns:a16="http://schemas.microsoft.com/office/drawing/2014/main" id="{0125527B-3A71-4F0A-85B1-255FBD8F18D7}"/>
              </a:ext>
            </a:extLst>
          </p:cNvPr>
          <p:cNvGraphicFramePr/>
          <p:nvPr/>
        </p:nvGraphicFramePr>
        <p:xfrm>
          <a:off x="950136" y="502919"/>
          <a:ext cx="10408920" cy="58521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etângulo 5">
            <a:extLst>
              <a:ext uri="{FF2B5EF4-FFF2-40B4-BE49-F238E27FC236}">
                <a16:creationId xmlns:a16="http://schemas.microsoft.com/office/drawing/2014/main" id="{46B090C1-FEE6-4848-8F35-952CB4395190}"/>
              </a:ext>
            </a:extLst>
          </p:cNvPr>
          <p:cNvSpPr/>
          <p:nvPr/>
        </p:nvSpPr>
        <p:spPr>
          <a:xfrm>
            <a:off x="1082040" y="563880"/>
            <a:ext cx="10027920" cy="56692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Imagem 6">
            <a:extLst>
              <a:ext uri="{FF2B5EF4-FFF2-40B4-BE49-F238E27FC236}">
                <a16:creationId xmlns:a16="http://schemas.microsoft.com/office/drawing/2014/main" id="{A8343727-C9C9-4CC2-9330-508FB124D476}"/>
              </a:ext>
            </a:extLst>
          </p:cNvPr>
          <p:cNvPicPr>
            <a:picLocks noChangeAspect="1"/>
          </p:cNvPicPr>
          <p:nvPr/>
        </p:nvPicPr>
        <p:blipFill>
          <a:blip r:embed="rId9"/>
          <a:stretch>
            <a:fillRect/>
          </a:stretch>
        </p:blipFill>
        <p:spPr>
          <a:xfrm>
            <a:off x="3124200" y="656817"/>
            <a:ext cx="5958840" cy="5530221"/>
          </a:xfrm>
          <a:prstGeom prst="rect">
            <a:avLst/>
          </a:prstGeom>
        </p:spPr>
      </p:pic>
    </p:spTree>
    <p:extLst>
      <p:ext uri="{BB962C8B-B14F-4D97-AF65-F5344CB8AC3E}">
        <p14:creationId xmlns:p14="http://schemas.microsoft.com/office/powerpoint/2010/main" val="12923992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B2040A55-DC3E-4DCD-B5E2-D1207408B25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405360" cy="6858000"/>
          </a:xfrm>
          <a:prstGeom prst="rect">
            <a:avLst/>
          </a:prstGeom>
        </p:spPr>
      </p:pic>
      <p:sp>
        <p:nvSpPr>
          <p:cNvPr id="5" name="Retângulo 4">
            <a:extLst>
              <a:ext uri="{FF2B5EF4-FFF2-40B4-BE49-F238E27FC236}">
                <a16:creationId xmlns:a16="http://schemas.microsoft.com/office/drawing/2014/main" id="{184BB150-B99A-4876-893A-6B487D6E3EE0}"/>
              </a:ext>
            </a:extLst>
          </p:cNvPr>
          <p:cNvSpPr/>
          <p:nvPr/>
        </p:nvSpPr>
        <p:spPr>
          <a:xfrm>
            <a:off x="950136" y="430530"/>
            <a:ext cx="10408920" cy="5996939"/>
          </a:xfrm>
          <a:prstGeom prst="rect">
            <a:avLst/>
          </a:prstGeom>
          <a:solidFill>
            <a:schemeClr val="bg1"/>
          </a:soli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aphicFrame>
        <p:nvGraphicFramePr>
          <p:cNvPr id="3" name="Diagrama 2">
            <a:extLst>
              <a:ext uri="{FF2B5EF4-FFF2-40B4-BE49-F238E27FC236}">
                <a16:creationId xmlns:a16="http://schemas.microsoft.com/office/drawing/2014/main" id="{0125527B-3A71-4F0A-85B1-255FBD8F18D7}"/>
              </a:ext>
            </a:extLst>
          </p:cNvPr>
          <p:cNvGraphicFramePr/>
          <p:nvPr/>
        </p:nvGraphicFramePr>
        <p:xfrm>
          <a:off x="950136" y="502919"/>
          <a:ext cx="10408920" cy="58521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etângulo 5">
            <a:extLst>
              <a:ext uri="{FF2B5EF4-FFF2-40B4-BE49-F238E27FC236}">
                <a16:creationId xmlns:a16="http://schemas.microsoft.com/office/drawing/2014/main" id="{46B090C1-FEE6-4848-8F35-952CB4395190}"/>
              </a:ext>
            </a:extLst>
          </p:cNvPr>
          <p:cNvSpPr/>
          <p:nvPr/>
        </p:nvSpPr>
        <p:spPr>
          <a:xfrm>
            <a:off x="1082040" y="563880"/>
            <a:ext cx="10027920" cy="56692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CaixaDeTexto 9">
            <a:extLst>
              <a:ext uri="{FF2B5EF4-FFF2-40B4-BE49-F238E27FC236}">
                <a16:creationId xmlns:a16="http://schemas.microsoft.com/office/drawing/2014/main" id="{F062F7D1-28EC-4A54-B858-0CFE49111F52}"/>
              </a:ext>
            </a:extLst>
          </p:cNvPr>
          <p:cNvSpPr txBox="1"/>
          <p:nvPr/>
        </p:nvSpPr>
        <p:spPr>
          <a:xfrm>
            <a:off x="1645920" y="882134"/>
            <a:ext cx="8930640" cy="1323439"/>
          </a:xfrm>
          <a:prstGeom prst="rect">
            <a:avLst/>
          </a:prstGeom>
          <a:noFill/>
        </p:spPr>
        <p:txBody>
          <a:bodyPr wrap="square">
            <a:spAutoFit/>
          </a:bodyPr>
          <a:lstStyle/>
          <a:p>
            <a:r>
              <a:rPr lang="pt-BR" sz="4000" dirty="0">
                <a:solidFill>
                  <a:schemeClr val="tx1">
                    <a:lumMod val="75000"/>
                    <a:lumOff val="25000"/>
                  </a:schemeClr>
                </a:solidFill>
              </a:rPr>
              <a:t>O que acontece no cérebro da mulher que vira mãe?</a:t>
            </a:r>
            <a:endParaRPr lang="pt-BR" sz="4000" dirty="0"/>
          </a:p>
        </p:txBody>
      </p:sp>
      <p:sp>
        <p:nvSpPr>
          <p:cNvPr id="12" name="CaixaDeTexto 11">
            <a:extLst>
              <a:ext uri="{FF2B5EF4-FFF2-40B4-BE49-F238E27FC236}">
                <a16:creationId xmlns:a16="http://schemas.microsoft.com/office/drawing/2014/main" id="{0EC7F6B9-93DA-4AD1-B21F-59A3A75D66D4}"/>
              </a:ext>
            </a:extLst>
          </p:cNvPr>
          <p:cNvSpPr txBox="1"/>
          <p:nvPr/>
        </p:nvSpPr>
        <p:spPr>
          <a:xfrm>
            <a:off x="1592580" y="2190214"/>
            <a:ext cx="9037320" cy="2246769"/>
          </a:xfrm>
          <a:prstGeom prst="rect">
            <a:avLst/>
          </a:prstGeom>
          <a:noFill/>
        </p:spPr>
        <p:txBody>
          <a:bodyPr wrap="square">
            <a:spAutoFit/>
          </a:bodyPr>
          <a:lstStyle/>
          <a:p>
            <a:pPr marL="285750" indent="-285750" algn="just">
              <a:buFont typeface="Arial" panose="020B0604020202020204" pitchFamily="34" charset="0"/>
              <a:buChar char="•"/>
            </a:pPr>
            <a:r>
              <a:rPr lang="pt-BR" sz="2000" dirty="0">
                <a:solidFill>
                  <a:schemeClr val="tx1">
                    <a:lumMod val="75000"/>
                    <a:lumOff val="25000"/>
                  </a:schemeClr>
                </a:solidFill>
              </a:rPr>
              <a:t>Recentemente, estudos de neuroimagem concluíram que a gestação pode afetar o volume da massa cinzenta em algumas regiões do córtex cerebral. </a:t>
            </a:r>
          </a:p>
          <a:p>
            <a:pPr marL="285750" indent="-285750" algn="just">
              <a:buFont typeface="Arial" panose="020B0604020202020204" pitchFamily="34" charset="0"/>
              <a:buChar char="•"/>
            </a:pPr>
            <a:endParaRPr lang="pt-BR" sz="2000" dirty="0">
              <a:solidFill>
                <a:schemeClr val="tx1">
                  <a:lumMod val="75000"/>
                  <a:lumOff val="25000"/>
                </a:schemeClr>
              </a:solidFill>
            </a:endParaRPr>
          </a:p>
          <a:p>
            <a:pPr marL="285750" indent="-285750" algn="just">
              <a:buFont typeface="Arial" panose="020B0604020202020204" pitchFamily="34" charset="0"/>
              <a:buChar char="•"/>
            </a:pPr>
            <a:r>
              <a:rPr lang="pt-BR" sz="2000" dirty="0">
                <a:solidFill>
                  <a:schemeClr val="tx1">
                    <a:lumMod val="75000"/>
                    <a:lumOff val="25000"/>
                  </a:schemeClr>
                </a:solidFill>
              </a:rPr>
              <a:t>A maioria das alterações estão nas áreas responsáveis pela cognição social e áreas cerebrais associadas ao sistema límbico, responsável pelo processamento emocional. </a:t>
            </a:r>
          </a:p>
        </p:txBody>
      </p:sp>
      <p:sp>
        <p:nvSpPr>
          <p:cNvPr id="2" name="CaixaDeTexto 1">
            <a:extLst>
              <a:ext uri="{FF2B5EF4-FFF2-40B4-BE49-F238E27FC236}">
                <a16:creationId xmlns:a16="http://schemas.microsoft.com/office/drawing/2014/main" id="{B10B9AC0-1646-41BE-A243-FA010E78D60E}"/>
              </a:ext>
            </a:extLst>
          </p:cNvPr>
          <p:cNvSpPr txBox="1"/>
          <p:nvPr/>
        </p:nvSpPr>
        <p:spPr>
          <a:xfrm>
            <a:off x="6629400" y="5562600"/>
            <a:ext cx="4612464" cy="615553"/>
          </a:xfrm>
          <a:prstGeom prst="rect">
            <a:avLst/>
          </a:prstGeom>
          <a:noFill/>
        </p:spPr>
        <p:txBody>
          <a:bodyPr wrap="square" rtlCol="0">
            <a:spAutoFit/>
          </a:bodyPr>
          <a:lstStyle/>
          <a:p>
            <a:r>
              <a:rPr lang="pt-BR" sz="1600" dirty="0">
                <a:solidFill>
                  <a:schemeClr val="tx1">
                    <a:lumMod val="75000"/>
                    <a:lumOff val="25000"/>
                  </a:schemeClr>
                </a:solidFill>
              </a:rPr>
              <a:t>Fonte: DOI: https://doi.org/10.1038/nn.4458</a:t>
            </a:r>
          </a:p>
          <a:p>
            <a:endParaRPr lang="pt-BR" dirty="0"/>
          </a:p>
        </p:txBody>
      </p:sp>
    </p:spTree>
    <p:extLst>
      <p:ext uri="{BB962C8B-B14F-4D97-AF65-F5344CB8AC3E}">
        <p14:creationId xmlns:p14="http://schemas.microsoft.com/office/powerpoint/2010/main" val="11096318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B2040A55-DC3E-4DCD-B5E2-D1207408B25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405360" cy="6858000"/>
          </a:xfrm>
          <a:prstGeom prst="rect">
            <a:avLst/>
          </a:prstGeom>
        </p:spPr>
      </p:pic>
      <p:sp>
        <p:nvSpPr>
          <p:cNvPr id="5" name="Retângulo 4">
            <a:extLst>
              <a:ext uri="{FF2B5EF4-FFF2-40B4-BE49-F238E27FC236}">
                <a16:creationId xmlns:a16="http://schemas.microsoft.com/office/drawing/2014/main" id="{184BB150-B99A-4876-893A-6B487D6E3EE0}"/>
              </a:ext>
            </a:extLst>
          </p:cNvPr>
          <p:cNvSpPr/>
          <p:nvPr/>
        </p:nvSpPr>
        <p:spPr>
          <a:xfrm>
            <a:off x="950136" y="430530"/>
            <a:ext cx="10408920" cy="5996939"/>
          </a:xfrm>
          <a:prstGeom prst="rect">
            <a:avLst/>
          </a:prstGeom>
          <a:solidFill>
            <a:schemeClr val="bg1"/>
          </a:soli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aphicFrame>
        <p:nvGraphicFramePr>
          <p:cNvPr id="3" name="Diagrama 2">
            <a:extLst>
              <a:ext uri="{FF2B5EF4-FFF2-40B4-BE49-F238E27FC236}">
                <a16:creationId xmlns:a16="http://schemas.microsoft.com/office/drawing/2014/main" id="{0125527B-3A71-4F0A-85B1-255FBD8F18D7}"/>
              </a:ext>
            </a:extLst>
          </p:cNvPr>
          <p:cNvGraphicFramePr/>
          <p:nvPr/>
        </p:nvGraphicFramePr>
        <p:xfrm>
          <a:off x="950136" y="502919"/>
          <a:ext cx="10408920" cy="58521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etângulo 5">
            <a:extLst>
              <a:ext uri="{FF2B5EF4-FFF2-40B4-BE49-F238E27FC236}">
                <a16:creationId xmlns:a16="http://schemas.microsoft.com/office/drawing/2014/main" id="{46B090C1-FEE6-4848-8F35-952CB4395190}"/>
              </a:ext>
            </a:extLst>
          </p:cNvPr>
          <p:cNvSpPr/>
          <p:nvPr/>
        </p:nvSpPr>
        <p:spPr>
          <a:xfrm>
            <a:off x="1082040" y="563880"/>
            <a:ext cx="10027920" cy="56692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CaixaDeTexto 9">
            <a:extLst>
              <a:ext uri="{FF2B5EF4-FFF2-40B4-BE49-F238E27FC236}">
                <a16:creationId xmlns:a16="http://schemas.microsoft.com/office/drawing/2014/main" id="{F062F7D1-28EC-4A54-B858-0CFE49111F52}"/>
              </a:ext>
            </a:extLst>
          </p:cNvPr>
          <p:cNvSpPr txBox="1"/>
          <p:nvPr/>
        </p:nvSpPr>
        <p:spPr>
          <a:xfrm>
            <a:off x="1645920" y="882134"/>
            <a:ext cx="8930640" cy="1323439"/>
          </a:xfrm>
          <a:prstGeom prst="rect">
            <a:avLst/>
          </a:prstGeom>
          <a:noFill/>
        </p:spPr>
        <p:txBody>
          <a:bodyPr wrap="square">
            <a:spAutoFit/>
          </a:bodyPr>
          <a:lstStyle/>
          <a:p>
            <a:r>
              <a:rPr lang="pt-BR" sz="4000" dirty="0">
                <a:solidFill>
                  <a:schemeClr val="tx1">
                    <a:lumMod val="75000"/>
                    <a:lumOff val="25000"/>
                  </a:schemeClr>
                </a:solidFill>
              </a:rPr>
              <a:t>O que acontece no cérebro da mulher que vira mãe?</a:t>
            </a:r>
            <a:endParaRPr lang="pt-BR" sz="4000" dirty="0"/>
          </a:p>
        </p:txBody>
      </p:sp>
      <p:sp>
        <p:nvSpPr>
          <p:cNvPr id="12" name="CaixaDeTexto 11">
            <a:extLst>
              <a:ext uri="{FF2B5EF4-FFF2-40B4-BE49-F238E27FC236}">
                <a16:creationId xmlns:a16="http://schemas.microsoft.com/office/drawing/2014/main" id="{0EC7F6B9-93DA-4AD1-B21F-59A3A75D66D4}"/>
              </a:ext>
            </a:extLst>
          </p:cNvPr>
          <p:cNvSpPr txBox="1"/>
          <p:nvPr/>
        </p:nvSpPr>
        <p:spPr>
          <a:xfrm>
            <a:off x="1592580" y="2190214"/>
            <a:ext cx="9037320" cy="3170099"/>
          </a:xfrm>
          <a:prstGeom prst="rect">
            <a:avLst/>
          </a:prstGeom>
          <a:noFill/>
        </p:spPr>
        <p:txBody>
          <a:bodyPr wrap="square">
            <a:spAutoFit/>
          </a:bodyPr>
          <a:lstStyle/>
          <a:p>
            <a:pPr marL="285750" indent="-285750" algn="just">
              <a:buFont typeface="Arial" panose="020B0604020202020204" pitchFamily="34" charset="0"/>
              <a:buChar char="•"/>
            </a:pPr>
            <a:r>
              <a:rPr lang="pt-BR" sz="2000" dirty="0">
                <a:solidFill>
                  <a:schemeClr val="tx1">
                    <a:lumMod val="75000"/>
                    <a:lumOff val="25000"/>
                  </a:schemeClr>
                </a:solidFill>
              </a:rPr>
              <a:t>Córtex pré-frontal: áreas associadas a comportamentos, processos emocionais, memória de trabalho, atenção e funções executivas. </a:t>
            </a:r>
            <a:br>
              <a:rPr lang="pt-BR" sz="2000" dirty="0">
                <a:solidFill>
                  <a:schemeClr val="tx1">
                    <a:lumMod val="75000"/>
                    <a:lumOff val="25000"/>
                  </a:schemeClr>
                </a:solidFill>
              </a:rPr>
            </a:br>
            <a:endParaRPr lang="pt-BR" sz="2000" dirty="0">
              <a:solidFill>
                <a:schemeClr val="tx1">
                  <a:lumMod val="75000"/>
                  <a:lumOff val="25000"/>
                </a:schemeClr>
              </a:solidFill>
            </a:endParaRPr>
          </a:p>
          <a:p>
            <a:pPr marL="285750" indent="-285750" algn="just">
              <a:buFont typeface="Arial" panose="020B0604020202020204" pitchFamily="34" charset="0"/>
              <a:buChar char="•"/>
            </a:pPr>
            <a:r>
              <a:rPr lang="pt-BR" sz="2000" dirty="0">
                <a:solidFill>
                  <a:schemeClr val="tx1">
                    <a:lumMod val="75000"/>
                    <a:lumOff val="25000"/>
                  </a:schemeClr>
                </a:solidFill>
              </a:rPr>
              <a:t>O cérebro, assim como todas as áreas da vida da mulher, se prepara para a maternidade. Nos últimos anos houve um aumento no interesse de pesquisadores pela neuroplasticidade associada à vida reprodutiva, especialmente feminina, uma vez que o cérebro feminino adulto é significativamente modificado e reorganizado de maneira surpreendentemente rápida durante o ciclo reprodutivo.</a:t>
            </a:r>
          </a:p>
          <a:p>
            <a:pPr marL="285750" indent="-285750" algn="just">
              <a:buFont typeface="Arial" panose="020B0604020202020204" pitchFamily="34" charset="0"/>
              <a:buChar char="•"/>
            </a:pPr>
            <a:endParaRPr lang="pt-BR" sz="2000" dirty="0">
              <a:solidFill>
                <a:schemeClr val="tx1">
                  <a:lumMod val="75000"/>
                  <a:lumOff val="25000"/>
                </a:schemeClr>
              </a:solidFill>
            </a:endParaRPr>
          </a:p>
        </p:txBody>
      </p:sp>
      <p:sp>
        <p:nvSpPr>
          <p:cNvPr id="9" name="CaixaDeTexto 8">
            <a:extLst>
              <a:ext uri="{FF2B5EF4-FFF2-40B4-BE49-F238E27FC236}">
                <a16:creationId xmlns:a16="http://schemas.microsoft.com/office/drawing/2014/main" id="{7FF1C1B1-4CBA-4488-BE6E-3E2C3C85EF0C}"/>
              </a:ext>
            </a:extLst>
          </p:cNvPr>
          <p:cNvSpPr txBox="1"/>
          <p:nvPr/>
        </p:nvSpPr>
        <p:spPr>
          <a:xfrm>
            <a:off x="6096000" y="5729050"/>
            <a:ext cx="6202680" cy="338554"/>
          </a:xfrm>
          <a:prstGeom prst="rect">
            <a:avLst/>
          </a:prstGeom>
          <a:noFill/>
        </p:spPr>
        <p:txBody>
          <a:bodyPr wrap="square">
            <a:spAutoFit/>
          </a:bodyPr>
          <a:lstStyle/>
          <a:p>
            <a:r>
              <a:rPr lang="pt-BR" sz="1600" dirty="0">
                <a:solidFill>
                  <a:schemeClr val="tx1">
                    <a:lumMod val="75000"/>
                    <a:lumOff val="25000"/>
                  </a:schemeClr>
                </a:solidFill>
              </a:rPr>
              <a:t>Fonte: DOI: https://doi.org/10.1038/nn.4458</a:t>
            </a:r>
          </a:p>
        </p:txBody>
      </p:sp>
    </p:spTree>
    <p:extLst>
      <p:ext uri="{BB962C8B-B14F-4D97-AF65-F5344CB8AC3E}">
        <p14:creationId xmlns:p14="http://schemas.microsoft.com/office/powerpoint/2010/main" val="15415520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B8F485-3AB4-445E-AD07-3177DE5CE759}"/>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D8F9D55E-58CC-439C-A892-66BC5EADD170}"/>
              </a:ext>
            </a:extLst>
          </p:cNvPr>
          <p:cNvSpPr>
            <a:spLocks noGrp="1"/>
          </p:cNvSpPr>
          <p:nvPr>
            <p:ph idx="1"/>
          </p:nvPr>
        </p:nvSpPr>
        <p:spPr/>
        <p:txBody>
          <a:bodyPr/>
          <a:lstStyle/>
          <a:p>
            <a:endParaRPr lang="pt-BR"/>
          </a:p>
        </p:txBody>
      </p:sp>
      <p:pic>
        <p:nvPicPr>
          <p:cNvPr id="1026" name="Picture 2" descr="Infectologista explica diferença entre isolamento e quarentena - O ...">
            <a:extLst>
              <a:ext uri="{FF2B5EF4-FFF2-40B4-BE49-F238E27FC236}">
                <a16:creationId xmlns:a16="http://schemas.microsoft.com/office/drawing/2014/main" id="{E71F501D-82AA-4FD9-800F-50498C903D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12192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12209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m 3" descr="Uma imagem contendo malha, mesa, vermelha, coberta&#10;&#10;Descrição gerada automaticamente">
            <a:extLst>
              <a:ext uri="{FF2B5EF4-FFF2-40B4-BE49-F238E27FC236}">
                <a16:creationId xmlns:a16="http://schemas.microsoft.com/office/drawing/2014/main" id="{B2040A55-DC3E-4DCD-B5E2-D1207408B257}"/>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a:stretch/>
        </p:blipFill>
        <p:spPr>
          <a:xfrm>
            <a:off x="0" y="0"/>
            <a:ext cx="12192000" cy="6647483"/>
          </a:xfrm>
          <a:prstGeom prst="rect">
            <a:avLst/>
          </a:prstGeom>
        </p:spPr>
      </p:pic>
      <p:sp>
        <p:nvSpPr>
          <p:cNvPr id="5" name="Retângulo 4">
            <a:extLst>
              <a:ext uri="{FF2B5EF4-FFF2-40B4-BE49-F238E27FC236}">
                <a16:creationId xmlns:a16="http://schemas.microsoft.com/office/drawing/2014/main" id="{184BB150-B99A-4876-893A-6B487D6E3EE0}"/>
              </a:ext>
            </a:extLst>
          </p:cNvPr>
          <p:cNvSpPr/>
          <p:nvPr/>
        </p:nvSpPr>
        <p:spPr>
          <a:xfrm>
            <a:off x="950136" y="430530"/>
            <a:ext cx="10408920" cy="5996939"/>
          </a:xfrm>
          <a:prstGeom prst="rect">
            <a:avLst/>
          </a:prstGeom>
          <a:solidFill>
            <a:schemeClr val="bg1"/>
          </a:soli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aphicFrame>
        <p:nvGraphicFramePr>
          <p:cNvPr id="3" name="Diagrama 2">
            <a:extLst>
              <a:ext uri="{FF2B5EF4-FFF2-40B4-BE49-F238E27FC236}">
                <a16:creationId xmlns:a16="http://schemas.microsoft.com/office/drawing/2014/main" id="{0125527B-3A71-4F0A-85B1-255FBD8F18D7}"/>
              </a:ext>
            </a:extLst>
          </p:cNvPr>
          <p:cNvGraphicFramePr/>
          <p:nvPr/>
        </p:nvGraphicFramePr>
        <p:xfrm>
          <a:off x="950136" y="502919"/>
          <a:ext cx="10408920" cy="58521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etângulo 5">
            <a:extLst>
              <a:ext uri="{FF2B5EF4-FFF2-40B4-BE49-F238E27FC236}">
                <a16:creationId xmlns:a16="http://schemas.microsoft.com/office/drawing/2014/main" id="{46B090C1-FEE6-4848-8F35-952CB4395190}"/>
              </a:ext>
            </a:extLst>
          </p:cNvPr>
          <p:cNvSpPr/>
          <p:nvPr/>
        </p:nvSpPr>
        <p:spPr>
          <a:xfrm>
            <a:off x="1082040" y="563880"/>
            <a:ext cx="10027920" cy="56692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074" name="Picture 2" descr="COVID-19 e Gravidez: qual é o impacto? - Instituto Nascer">
            <a:extLst>
              <a:ext uri="{FF2B5EF4-FFF2-40B4-BE49-F238E27FC236}">
                <a16:creationId xmlns:a16="http://schemas.microsoft.com/office/drawing/2014/main" id="{F0FA8C1E-D67E-4656-8D26-8098147E85C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200992"/>
            <a:ext cx="12192000" cy="6848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54338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2878912C-9CD1-4BFE-B3D3-B22BD0A114F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06288" y="507660"/>
            <a:ext cx="6880072" cy="5144921"/>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D9E4D060-78B1-4ED6-97B6-F6F0201CC0A5}"/>
              </a:ext>
            </a:extLst>
          </p:cNvPr>
          <p:cNvSpPr>
            <a:spLocks noGrp="1"/>
          </p:cNvSpPr>
          <p:nvPr>
            <p:ph type="title"/>
          </p:nvPr>
        </p:nvSpPr>
        <p:spPr>
          <a:xfrm>
            <a:off x="643433" y="643464"/>
            <a:ext cx="2888344" cy="1428737"/>
          </a:xfrm>
        </p:spPr>
        <p:txBody>
          <a:bodyPr>
            <a:normAutofit/>
          </a:bodyPr>
          <a:lstStyle/>
          <a:p>
            <a:r>
              <a:rPr lang="pt-BR" sz="3200">
                <a:solidFill>
                  <a:srgbClr val="FFFFFF"/>
                </a:solidFill>
              </a:rPr>
              <a:t>Cronologia</a:t>
            </a:r>
          </a:p>
        </p:txBody>
      </p:sp>
      <p:graphicFrame>
        <p:nvGraphicFramePr>
          <p:cNvPr id="4" name="Espaço Reservado para Conteúdo 3">
            <a:extLst>
              <a:ext uri="{FF2B5EF4-FFF2-40B4-BE49-F238E27FC236}">
                <a16:creationId xmlns:a16="http://schemas.microsoft.com/office/drawing/2014/main" id="{C665A535-8FF3-48B5-A120-46388EE3FB57}"/>
              </a:ext>
            </a:extLst>
          </p:cNvPr>
          <p:cNvGraphicFramePr>
            <a:graphicFrameLocks noGrp="1"/>
          </p:cNvGraphicFramePr>
          <p:nvPr>
            <p:ph idx="1"/>
          </p:nvPr>
        </p:nvGraphicFramePr>
        <p:xfrm>
          <a:off x="643337" y="2184036"/>
          <a:ext cx="2888439" cy="38696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tângulo 2">
            <a:extLst>
              <a:ext uri="{FF2B5EF4-FFF2-40B4-BE49-F238E27FC236}">
                <a16:creationId xmlns:a16="http://schemas.microsoft.com/office/drawing/2014/main" id="{06FA9657-5D22-400E-98E3-3934F6E5461E}"/>
              </a:ext>
            </a:extLst>
          </p:cNvPr>
          <p:cNvSpPr/>
          <p:nvPr/>
        </p:nvSpPr>
        <p:spPr>
          <a:xfrm>
            <a:off x="8317746" y="5652581"/>
            <a:ext cx="3501280" cy="923330"/>
          </a:xfrm>
          <a:prstGeom prst="rect">
            <a:avLst/>
          </a:prstGeom>
          <a:noFill/>
        </p:spPr>
        <p:txBody>
          <a:bodyPr wrap="none" lIns="91440" tIns="45720" rIns="91440" bIns="45720">
            <a:spAutoFit/>
          </a:bodyPr>
          <a:lstStyle/>
          <a:p>
            <a:pPr algn="ctr"/>
            <a:r>
              <a:rPr lang="pt-BR" sz="5400" b="0" cap="none" spc="0" dirty="0">
                <a:ln w="0"/>
                <a:solidFill>
                  <a:schemeClr val="tx1"/>
                </a:solidFill>
                <a:effectLst>
                  <a:outerShdw blurRad="38100" dist="19050" dir="2700000" algn="tl" rotWithShape="0">
                    <a:schemeClr val="dk1">
                      <a:alpha val="40000"/>
                    </a:schemeClr>
                  </a:outerShdw>
                </a:effectLst>
              </a:rPr>
              <a:t>COVID-19</a:t>
            </a:r>
          </a:p>
        </p:txBody>
      </p:sp>
      <p:pic>
        <p:nvPicPr>
          <p:cNvPr id="3074" name="Picture 2" descr="Espaço da Gestante">
            <a:extLst>
              <a:ext uri="{FF2B5EF4-FFF2-40B4-BE49-F238E27FC236}">
                <a16:creationId xmlns:a16="http://schemas.microsoft.com/office/drawing/2014/main" id="{2CFC85AC-E207-4F64-BFD6-F34280D74D0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66499" y="2812179"/>
            <a:ext cx="1831423" cy="2840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99263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B2040A55-DC3E-4DCD-B5E2-D1207408B25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405360" cy="6858000"/>
          </a:xfrm>
          <a:prstGeom prst="rect">
            <a:avLst/>
          </a:prstGeom>
        </p:spPr>
      </p:pic>
      <p:sp>
        <p:nvSpPr>
          <p:cNvPr id="5" name="Retângulo 4">
            <a:extLst>
              <a:ext uri="{FF2B5EF4-FFF2-40B4-BE49-F238E27FC236}">
                <a16:creationId xmlns:a16="http://schemas.microsoft.com/office/drawing/2014/main" id="{184BB150-B99A-4876-893A-6B487D6E3EE0}"/>
              </a:ext>
            </a:extLst>
          </p:cNvPr>
          <p:cNvSpPr/>
          <p:nvPr/>
        </p:nvSpPr>
        <p:spPr>
          <a:xfrm>
            <a:off x="950136" y="430530"/>
            <a:ext cx="10408920" cy="5996939"/>
          </a:xfrm>
          <a:prstGeom prst="rect">
            <a:avLst/>
          </a:prstGeom>
          <a:solidFill>
            <a:schemeClr val="bg1"/>
          </a:soli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aphicFrame>
        <p:nvGraphicFramePr>
          <p:cNvPr id="3" name="Diagrama 2">
            <a:extLst>
              <a:ext uri="{FF2B5EF4-FFF2-40B4-BE49-F238E27FC236}">
                <a16:creationId xmlns:a16="http://schemas.microsoft.com/office/drawing/2014/main" id="{0125527B-3A71-4F0A-85B1-255FBD8F18D7}"/>
              </a:ext>
            </a:extLst>
          </p:cNvPr>
          <p:cNvGraphicFramePr/>
          <p:nvPr>
            <p:extLst>
              <p:ext uri="{D42A27DB-BD31-4B8C-83A1-F6EECF244321}">
                <p14:modId xmlns:p14="http://schemas.microsoft.com/office/powerpoint/2010/main" val="599127417"/>
              </p:ext>
            </p:extLst>
          </p:nvPr>
        </p:nvGraphicFramePr>
        <p:xfrm>
          <a:off x="950136" y="502919"/>
          <a:ext cx="10408920" cy="58521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etângulo 5">
            <a:extLst>
              <a:ext uri="{FF2B5EF4-FFF2-40B4-BE49-F238E27FC236}">
                <a16:creationId xmlns:a16="http://schemas.microsoft.com/office/drawing/2014/main" id="{46B090C1-FEE6-4848-8F35-952CB4395190}"/>
              </a:ext>
            </a:extLst>
          </p:cNvPr>
          <p:cNvSpPr/>
          <p:nvPr/>
        </p:nvSpPr>
        <p:spPr>
          <a:xfrm>
            <a:off x="1082040" y="563880"/>
            <a:ext cx="10027920" cy="56692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8" name="Imagem 7">
            <a:extLst>
              <a:ext uri="{FF2B5EF4-FFF2-40B4-BE49-F238E27FC236}">
                <a16:creationId xmlns:a16="http://schemas.microsoft.com/office/drawing/2014/main" id="{3B609C6A-A109-4920-92F2-662BD8E5098E}"/>
              </a:ext>
            </a:extLst>
          </p:cNvPr>
          <p:cNvPicPr>
            <a:picLocks noChangeAspect="1"/>
          </p:cNvPicPr>
          <p:nvPr/>
        </p:nvPicPr>
        <p:blipFill>
          <a:blip r:embed="rId9"/>
          <a:stretch>
            <a:fillRect/>
          </a:stretch>
        </p:blipFill>
        <p:spPr>
          <a:xfrm>
            <a:off x="1288963" y="624840"/>
            <a:ext cx="7743825" cy="2686050"/>
          </a:xfrm>
          <a:prstGeom prst="rect">
            <a:avLst/>
          </a:prstGeom>
        </p:spPr>
      </p:pic>
      <p:pic>
        <p:nvPicPr>
          <p:cNvPr id="11" name="Imagem 10">
            <a:extLst>
              <a:ext uri="{FF2B5EF4-FFF2-40B4-BE49-F238E27FC236}">
                <a16:creationId xmlns:a16="http://schemas.microsoft.com/office/drawing/2014/main" id="{2DCA5325-7D8B-4B6A-8C5A-927230980DBC}"/>
              </a:ext>
            </a:extLst>
          </p:cNvPr>
          <p:cNvPicPr>
            <a:picLocks noChangeAspect="1"/>
          </p:cNvPicPr>
          <p:nvPr/>
        </p:nvPicPr>
        <p:blipFill>
          <a:blip r:embed="rId10"/>
          <a:stretch>
            <a:fillRect/>
          </a:stretch>
        </p:blipFill>
        <p:spPr>
          <a:xfrm>
            <a:off x="3152026" y="3741420"/>
            <a:ext cx="7557162" cy="2392680"/>
          </a:xfrm>
          <a:prstGeom prst="rect">
            <a:avLst/>
          </a:prstGeom>
        </p:spPr>
      </p:pic>
    </p:spTree>
    <p:extLst>
      <p:ext uri="{BB962C8B-B14F-4D97-AF65-F5344CB8AC3E}">
        <p14:creationId xmlns:p14="http://schemas.microsoft.com/office/powerpoint/2010/main" val="31345658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5C002EE5-E4FF-463C-8DAA-9AC0B6D407F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6290" y="-213360"/>
            <a:ext cx="12584049" cy="7602043"/>
          </a:xfrm>
          <a:prstGeom prst="rect">
            <a:avLst/>
          </a:prstGeom>
        </p:spPr>
      </p:pic>
      <p:sp>
        <p:nvSpPr>
          <p:cNvPr id="29" name="Retângulo 22">
            <a:extLst>
              <a:ext uri="{FF2B5EF4-FFF2-40B4-BE49-F238E27FC236}">
                <a16:creationId xmlns:a16="http://schemas.microsoft.com/office/drawing/2014/main" id="{F5380E9A-163E-4576-BCDD-0A450B7E90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9943" y="237744"/>
            <a:ext cx="7652977" cy="6382512"/>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tângulo 24">
            <a:extLst>
              <a:ext uri="{FF2B5EF4-FFF2-40B4-BE49-F238E27FC236}">
                <a16:creationId xmlns:a16="http://schemas.microsoft.com/office/drawing/2014/main" id="{88DDEF77-9746-4D83-91F9-442A2487E6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17103" y="374904"/>
            <a:ext cx="7340156"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3" name="CaixaDeTexto 2">
            <a:extLst>
              <a:ext uri="{FF2B5EF4-FFF2-40B4-BE49-F238E27FC236}">
                <a16:creationId xmlns:a16="http://schemas.microsoft.com/office/drawing/2014/main" id="{A77E8757-0E71-4AF0-8235-A7CE7BD1471C}"/>
              </a:ext>
            </a:extLst>
          </p:cNvPr>
          <p:cNvSpPr txBox="1"/>
          <p:nvPr/>
        </p:nvSpPr>
        <p:spPr>
          <a:xfrm>
            <a:off x="4747214" y="457200"/>
            <a:ext cx="6718433" cy="5909310"/>
          </a:xfrm>
          <a:prstGeom prst="rect">
            <a:avLst/>
          </a:prstGeom>
          <a:noFill/>
        </p:spPr>
        <p:txBody>
          <a:bodyPr wrap="square" rtlCol="0">
            <a:spAutoFit/>
          </a:bodyPr>
          <a:lstStyle/>
          <a:p>
            <a:pPr algn="just"/>
            <a:br>
              <a:rPr lang="pt-BR" dirty="0"/>
            </a:br>
            <a:r>
              <a:rPr lang="pt-BR" dirty="0"/>
              <a:t>Christiane Carvalho Ribeiro é médica graduada pela UFMG e Psiquiatra, com residência médica em Psiquiatria. É Mestre em Medicina Molecular pela UFMG, na área de Depressão Pós-Parto. Atualmente faz parte da Comissão de Estudos e Pesquisa da Saúde Mental da Mulher da Associação Brasileira de Psiquiatria (ABP). Atua como preceptora na Residência de Psiquiatria do Hospital Odilon Behrens e do Hospital das Clínicas da UFMG e como professora do curso de Medicina da Faculdade de Ciências Médicas de Minas Gerais. No momento trabalha como psiquiatra de ligação no Hospital Metropolitano Dr. Célio de Castro. Faz parte do grupo de pesquisa de Depressão Pós Parto no Hospital das Clínicas da UFMG. </a:t>
            </a:r>
            <a:r>
              <a:rPr lang="pt-BR" dirty="0">
                <a:solidFill>
                  <a:schemeClr val="tx1"/>
                </a:solidFill>
              </a:rPr>
              <a:t>Membro da Comissão de Estudos e Pesquisa da Saúde Mental da Mulher da ABP</a:t>
            </a:r>
            <a:br>
              <a:rPr lang="pt-BR" dirty="0">
                <a:solidFill>
                  <a:schemeClr val="tx1"/>
                </a:solidFill>
              </a:rPr>
            </a:br>
            <a:r>
              <a:rPr lang="pt-BR" dirty="0">
                <a:solidFill>
                  <a:schemeClr val="tx1"/>
                </a:solidFill>
              </a:rPr>
              <a:t>Psiquiatra de ligação do Hospital Metropolitano Dr. Célio de Castro. É professora da FCMMG e atualmente faz parte do g</a:t>
            </a:r>
            <a:r>
              <a:rPr lang="pt-BR" dirty="0"/>
              <a:t>rupo de Pesquisa de Depressão Pós Parto da UFMG</a:t>
            </a:r>
            <a:endParaRPr lang="pt-BR" dirty="0">
              <a:solidFill>
                <a:schemeClr val="tx1"/>
              </a:solidFill>
            </a:endParaRPr>
          </a:p>
          <a:p>
            <a:pPr marL="285750" indent="-285750">
              <a:buFont typeface="Arial" panose="020B0604020202020204" pitchFamily="34" charset="0"/>
              <a:buChar char="•"/>
            </a:pPr>
            <a:endParaRPr lang="pt-BR" dirty="0">
              <a:solidFill>
                <a:schemeClr val="tx1"/>
              </a:solidFill>
            </a:endParaRPr>
          </a:p>
          <a:p>
            <a:br>
              <a:rPr lang="pt-BR" dirty="0"/>
            </a:br>
            <a:endParaRPr lang="pt-BR" dirty="0"/>
          </a:p>
        </p:txBody>
      </p:sp>
      <p:pic>
        <p:nvPicPr>
          <p:cNvPr id="8" name="Imagem 7" descr="Mulher sentada na cadeira&#10;&#10;Descrição gerada automaticamente">
            <a:extLst>
              <a:ext uri="{FF2B5EF4-FFF2-40B4-BE49-F238E27FC236}">
                <a16:creationId xmlns:a16="http://schemas.microsoft.com/office/drawing/2014/main" id="{6C910AED-E6C2-46C5-B724-BE9BFE3ECA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882" y="539496"/>
            <a:ext cx="3962400" cy="594360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3074456783"/>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B2040A55-DC3E-4DCD-B5E2-D1207408B25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405360" cy="6858000"/>
          </a:xfrm>
          <a:prstGeom prst="rect">
            <a:avLst/>
          </a:prstGeom>
        </p:spPr>
      </p:pic>
      <p:sp>
        <p:nvSpPr>
          <p:cNvPr id="5" name="Retângulo 4">
            <a:extLst>
              <a:ext uri="{FF2B5EF4-FFF2-40B4-BE49-F238E27FC236}">
                <a16:creationId xmlns:a16="http://schemas.microsoft.com/office/drawing/2014/main" id="{184BB150-B99A-4876-893A-6B487D6E3EE0}"/>
              </a:ext>
            </a:extLst>
          </p:cNvPr>
          <p:cNvSpPr/>
          <p:nvPr/>
        </p:nvSpPr>
        <p:spPr>
          <a:xfrm>
            <a:off x="950136" y="430530"/>
            <a:ext cx="10408920" cy="5996939"/>
          </a:xfrm>
          <a:prstGeom prst="rect">
            <a:avLst/>
          </a:prstGeom>
          <a:solidFill>
            <a:schemeClr val="bg1"/>
          </a:soli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aphicFrame>
        <p:nvGraphicFramePr>
          <p:cNvPr id="3" name="Diagrama 2">
            <a:extLst>
              <a:ext uri="{FF2B5EF4-FFF2-40B4-BE49-F238E27FC236}">
                <a16:creationId xmlns:a16="http://schemas.microsoft.com/office/drawing/2014/main" id="{0125527B-3A71-4F0A-85B1-255FBD8F18D7}"/>
              </a:ext>
            </a:extLst>
          </p:cNvPr>
          <p:cNvGraphicFramePr/>
          <p:nvPr/>
        </p:nvGraphicFramePr>
        <p:xfrm>
          <a:off x="950136" y="502919"/>
          <a:ext cx="10408920" cy="58521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etângulo 5">
            <a:extLst>
              <a:ext uri="{FF2B5EF4-FFF2-40B4-BE49-F238E27FC236}">
                <a16:creationId xmlns:a16="http://schemas.microsoft.com/office/drawing/2014/main" id="{46B090C1-FEE6-4848-8F35-952CB4395190}"/>
              </a:ext>
            </a:extLst>
          </p:cNvPr>
          <p:cNvSpPr/>
          <p:nvPr/>
        </p:nvSpPr>
        <p:spPr>
          <a:xfrm>
            <a:off x="1082040" y="563880"/>
            <a:ext cx="10027920" cy="56692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CaixaDeTexto 9">
            <a:extLst>
              <a:ext uri="{FF2B5EF4-FFF2-40B4-BE49-F238E27FC236}">
                <a16:creationId xmlns:a16="http://schemas.microsoft.com/office/drawing/2014/main" id="{F062F7D1-28EC-4A54-B858-0CFE49111F52}"/>
              </a:ext>
            </a:extLst>
          </p:cNvPr>
          <p:cNvSpPr txBox="1"/>
          <p:nvPr/>
        </p:nvSpPr>
        <p:spPr>
          <a:xfrm>
            <a:off x="1645920" y="882134"/>
            <a:ext cx="8930640" cy="707886"/>
          </a:xfrm>
          <a:prstGeom prst="rect">
            <a:avLst/>
          </a:prstGeom>
          <a:noFill/>
        </p:spPr>
        <p:txBody>
          <a:bodyPr wrap="square">
            <a:spAutoFit/>
          </a:bodyPr>
          <a:lstStyle/>
          <a:p>
            <a:r>
              <a:rPr lang="pt-BR" sz="4000" dirty="0">
                <a:solidFill>
                  <a:schemeClr val="tx1">
                    <a:lumMod val="75000"/>
                    <a:lumOff val="25000"/>
                  </a:schemeClr>
                </a:solidFill>
              </a:rPr>
              <a:t>Momento atual...</a:t>
            </a:r>
            <a:endParaRPr lang="pt-BR" sz="4000" dirty="0"/>
          </a:p>
        </p:txBody>
      </p:sp>
      <p:graphicFrame>
        <p:nvGraphicFramePr>
          <p:cNvPr id="2" name="Diagrama 1">
            <a:extLst>
              <a:ext uri="{FF2B5EF4-FFF2-40B4-BE49-F238E27FC236}">
                <a16:creationId xmlns:a16="http://schemas.microsoft.com/office/drawing/2014/main" id="{3C12AA54-2540-4F7F-9B08-FEE1B4940FBD}"/>
              </a:ext>
            </a:extLst>
          </p:cNvPr>
          <p:cNvGraphicFramePr/>
          <p:nvPr>
            <p:extLst>
              <p:ext uri="{D42A27DB-BD31-4B8C-83A1-F6EECF244321}">
                <p14:modId xmlns:p14="http://schemas.microsoft.com/office/powerpoint/2010/main" val="2257923672"/>
              </p:ext>
            </p:extLst>
          </p:nvPr>
        </p:nvGraphicFramePr>
        <p:xfrm>
          <a:off x="2138680" y="1224067"/>
          <a:ext cx="8128000" cy="541866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3254464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B2040A55-DC3E-4DCD-B5E2-D1207408B25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405360" cy="6858000"/>
          </a:xfrm>
          <a:prstGeom prst="rect">
            <a:avLst/>
          </a:prstGeom>
        </p:spPr>
      </p:pic>
      <p:sp>
        <p:nvSpPr>
          <p:cNvPr id="5" name="Retângulo 4">
            <a:extLst>
              <a:ext uri="{FF2B5EF4-FFF2-40B4-BE49-F238E27FC236}">
                <a16:creationId xmlns:a16="http://schemas.microsoft.com/office/drawing/2014/main" id="{184BB150-B99A-4876-893A-6B487D6E3EE0}"/>
              </a:ext>
            </a:extLst>
          </p:cNvPr>
          <p:cNvSpPr/>
          <p:nvPr/>
        </p:nvSpPr>
        <p:spPr>
          <a:xfrm>
            <a:off x="950136" y="430530"/>
            <a:ext cx="10408920" cy="5996939"/>
          </a:xfrm>
          <a:prstGeom prst="rect">
            <a:avLst/>
          </a:prstGeom>
          <a:solidFill>
            <a:schemeClr val="bg1"/>
          </a:soli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aphicFrame>
        <p:nvGraphicFramePr>
          <p:cNvPr id="3" name="Diagrama 2">
            <a:extLst>
              <a:ext uri="{FF2B5EF4-FFF2-40B4-BE49-F238E27FC236}">
                <a16:creationId xmlns:a16="http://schemas.microsoft.com/office/drawing/2014/main" id="{0125527B-3A71-4F0A-85B1-255FBD8F18D7}"/>
              </a:ext>
            </a:extLst>
          </p:cNvPr>
          <p:cNvGraphicFramePr/>
          <p:nvPr/>
        </p:nvGraphicFramePr>
        <p:xfrm>
          <a:off x="950136" y="502919"/>
          <a:ext cx="10408920" cy="58521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etângulo 5">
            <a:extLst>
              <a:ext uri="{FF2B5EF4-FFF2-40B4-BE49-F238E27FC236}">
                <a16:creationId xmlns:a16="http://schemas.microsoft.com/office/drawing/2014/main" id="{46B090C1-FEE6-4848-8F35-952CB4395190}"/>
              </a:ext>
            </a:extLst>
          </p:cNvPr>
          <p:cNvSpPr/>
          <p:nvPr/>
        </p:nvSpPr>
        <p:spPr>
          <a:xfrm>
            <a:off x="1082040" y="563880"/>
            <a:ext cx="10027920" cy="56692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CaixaDeTexto 9">
            <a:extLst>
              <a:ext uri="{FF2B5EF4-FFF2-40B4-BE49-F238E27FC236}">
                <a16:creationId xmlns:a16="http://schemas.microsoft.com/office/drawing/2014/main" id="{F062F7D1-28EC-4A54-B858-0CFE49111F52}"/>
              </a:ext>
            </a:extLst>
          </p:cNvPr>
          <p:cNvSpPr txBox="1"/>
          <p:nvPr/>
        </p:nvSpPr>
        <p:spPr>
          <a:xfrm>
            <a:off x="1645920" y="882134"/>
            <a:ext cx="8930640" cy="707886"/>
          </a:xfrm>
          <a:prstGeom prst="rect">
            <a:avLst/>
          </a:prstGeom>
          <a:noFill/>
        </p:spPr>
        <p:txBody>
          <a:bodyPr wrap="square">
            <a:spAutoFit/>
          </a:bodyPr>
          <a:lstStyle/>
          <a:p>
            <a:r>
              <a:rPr lang="pt-br" sz="4000" dirty="0">
                <a:solidFill>
                  <a:schemeClr val="tx1">
                    <a:lumMod val="75000"/>
                    <a:lumOff val="25000"/>
                  </a:schemeClr>
                </a:solidFill>
              </a:rPr>
              <a:t>Pandemia da COVID-19</a:t>
            </a:r>
            <a:endParaRPr lang="pt-BR" sz="4000" dirty="0"/>
          </a:p>
        </p:txBody>
      </p:sp>
      <p:sp>
        <p:nvSpPr>
          <p:cNvPr id="12" name="CaixaDeTexto 11">
            <a:extLst>
              <a:ext uri="{FF2B5EF4-FFF2-40B4-BE49-F238E27FC236}">
                <a16:creationId xmlns:a16="http://schemas.microsoft.com/office/drawing/2014/main" id="{0EC7F6B9-93DA-4AD1-B21F-59A3A75D66D4}"/>
              </a:ext>
            </a:extLst>
          </p:cNvPr>
          <p:cNvSpPr txBox="1"/>
          <p:nvPr/>
        </p:nvSpPr>
        <p:spPr>
          <a:xfrm>
            <a:off x="1592580" y="2190214"/>
            <a:ext cx="9037320" cy="2554545"/>
          </a:xfrm>
          <a:prstGeom prst="rect">
            <a:avLst/>
          </a:prstGeom>
          <a:noFill/>
        </p:spPr>
        <p:txBody>
          <a:bodyPr wrap="square">
            <a:spAutoFit/>
          </a:bodyPr>
          <a:lstStyle/>
          <a:p>
            <a:pPr marL="285750" indent="-285750">
              <a:buFont typeface="Arial" panose="020B0604020202020204" pitchFamily="34" charset="0"/>
              <a:buChar char="•"/>
            </a:pPr>
            <a:r>
              <a:rPr lang="pt-BR" sz="2000" dirty="0">
                <a:solidFill>
                  <a:schemeClr val="tx1">
                    <a:lumMod val="75000"/>
                    <a:lumOff val="25000"/>
                  </a:schemeClr>
                </a:solidFill>
              </a:rPr>
              <a:t>Redes de suporte: avós – grupo de risco</a:t>
            </a:r>
          </a:p>
          <a:p>
            <a:pPr marL="285750" indent="-285750">
              <a:buFont typeface="Arial" panose="020B0604020202020204" pitchFamily="34" charset="0"/>
              <a:buChar char="•"/>
            </a:pPr>
            <a:endParaRPr lang="pt-BR" sz="2000" dirty="0">
              <a:solidFill>
                <a:schemeClr val="tx1">
                  <a:lumMod val="75000"/>
                  <a:lumOff val="25000"/>
                </a:schemeClr>
              </a:solidFill>
            </a:endParaRPr>
          </a:p>
          <a:p>
            <a:pPr marL="285750" indent="-285750">
              <a:buFont typeface="Arial" panose="020B0604020202020204" pitchFamily="34" charset="0"/>
              <a:buChar char="•"/>
            </a:pPr>
            <a:r>
              <a:rPr lang="pt-BR" sz="2000" dirty="0">
                <a:solidFill>
                  <a:schemeClr val="tx1">
                    <a:lumMod val="75000"/>
                    <a:lumOff val="25000"/>
                  </a:schemeClr>
                </a:solidFill>
              </a:rPr>
              <a:t>Escolas e creches fechadas</a:t>
            </a:r>
          </a:p>
          <a:p>
            <a:pPr marL="285750" indent="-285750">
              <a:buFont typeface="Arial" panose="020B0604020202020204" pitchFamily="34" charset="0"/>
              <a:buChar char="•"/>
            </a:pPr>
            <a:endParaRPr lang="pt-BR" sz="2000" dirty="0">
              <a:solidFill>
                <a:schemeClr val="tx1">
                  <a:lumMod val="75000"/>
                  <a:lumOff val="25000"/>
                </a:schemeClr>
              </a:solidFill>
            </a:endParaRPr>
          </a:p>
          <a:p>
            <a:pPr marL="285750" indent="-285750">
              <a:buFont typeface="Arial" panose="020B0604020202020204" pitchFamily="34" charset="0"/>
              <a:buChar char="•"/>
            </a:pPr>
            <a:r>
              <a:rPr lang="pt-BR" sz="2000" dirty="0">
                <a:solidFill>
                  <a:schemeClr val="tx1">
                    <a:lumMod val="75000"/>
                    <a:lumOff val="25000"/>
                  </a:schemeClr>
                </a:solidFill>
              </a:rPr>
              <a:t>Modificação da rotina</a:t>
            </a:r>
          </a:p>
          <a:p>
            <a:pPr marL="285750" indent="-285750">
              <a:buFont typeface="Arial" panose="020B0604020202020204" pitchFamily="34" charset="0"/>
              <a:buChar char="•"/>
            </a:pPr>
            <a:endParaRPr lang="pt-BR" sz="2000" dirty="0">
              <a:solidFill>
                <a:schemeClr val="tx1">
                  <a:lumMod val="75000"/>
                  <a:lumOff val="25000"/>
                </a:schemeClr>
              </a:solidFill>
            </a:endParaRPr>
          </a:p>
          <a:p>
            <a:pPr marL="285750" indent="-285750">
              <a:buFont typeface="Arial" panose="020B0604020202020204" pitchFamily="34" charset="0"/>
              <a:buChar char="•"/>
            </a:pPr>
            <a:r>
              <a:rPr lang="pt-BR" sz="2000" dirty="0">
                <a:solidFill>
                  <a:schemeClr val="tx1">
                    <a:lumMod val="75000"/>
                    <a:lumOff val="25000"/>
                  </a:schemeClr>
                </a:solidFill>
              </a:rPr>
              <a:t>Risco de contaminação</a:t>
            </a:r>
          </a:p>
          <a:p>
            <a:endParaRPr lang="pt-BR" sz="2000" dirty="0">
              <a:solidFill>
                <a:schemeClr val="tx1">
                  <a:lumMod val="75000"/>
                  <a:lumOff val="25000"/>
                </a:schemeClr>
              </a:solidFill>
            </a:endParaRPr>
          </a:p>
        </p:txBody>
      </p:sp>
      <p:pic>
        <p:nvPicPr>
          <p:cNvPr id="2" name="Graphic 6">
            <a:extLst>
              <a:ext uri="{FF2B5EF4-FFF2-40B4-BE49-F238E27FC236}">
                <a16:creationId xmlns:a16="http://schemas.microsoft.com/office/drawing/2014/main" id="{1A2C268D-142A-411B-AE01-1645C3C1DC4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779342" y="1260267"/>
            <a:ext cx="4414438" cy="4414438"/>
          </a:xfrm>
          <a:prstGeom prst="rect">
            <a:avLst/>
          </a:prstGeom>
        </p:spPr>
      </p:pic>
    </p:spTree>
    <p:extLst>
      <p:ext uri="{BB962C8B-B14F-4D97-AF65-F5344CB8AC3E}">
        <p14:creationId xmlns:p14="http://schemas.microsoft.com/office/powerpoint/2010/main" val="10017232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B2040A55-DC3E-4DCD-B5E2-D1207408B25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405360" cy="6858000"/>
          </a:xfrm>
          <a:prstGeom prst="rect">
            <a:avLst/>
          </a:prstGeom>
        </p:spPr>
      </p:pic>
      <p:sp>
        <p:nvSpPr>
          <p:cNvPr id="5" name="Retângulo 4">
            <a:extLst>
              <a:ext uri="{FF2B5EF4-FFF2-40B4-BE49-F238E27FC236}">
                <a16:creationId xmlns:a16="http://schemas.microsoft.com/office/drawing/2014/main" id="{184BB150-B99A-4876-893A-6B487D6E3EE0}"/>
              </a:ext>
            </a:extLst>
          </p:cNvPr>
          <p:cNvSpPr/>
          <p:nvPr/>
        </p:nvSpPr>
        <p:spPr>
          <a:xfrm>
            <a:off x="950136" y="430530"/>
            <a:ext cx="10408920" cy="5996939"/>
          </a:xfrm>
          <a:prstGeom prst="rect">
            <a:avLst/>
          </a:prstGeom>
          <a:solidFill>
            <a:schemeClr val="bg1"/>
          </a:soli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aphicFrame>
        <p:nvGraphicFramePr>
          <p:cNvPr id="3" name="Diagrama 2">
            <a:extLst>
              <a:ext uri="{FF2B5EF4-FFF2-40B4-BE49-F238E27FC236}">
                <a16:creationId xmlns:a16="http://schemas.microsoft.com/office/drawing/2014/main" id="{0125527B-3A71-4F0A-85B1-255FBD8F18D7}"/>
              </a:ext>
            </a:extLst>
          </p:cNvPr>
          <p:cNvGraphicFramePr/>
          <p:nvPr/>
        </p:nvGraphicFramePr>
        <p:xfrm>
          <a:off x="950136" y="502919"/>
          <a:ext cx="10408920" cy="58521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etângulo 5">
            <a:extLst>
              <a:ext uri="{FF2B5EF4-FFF2-40B4-BE49-F238E27FC236}">
                <a16:creationId xmlns:a16="http://schemas.microsoft.com/office/drawing/2014/main" id="{46B090C1-FEE6-4848-8F35-952CB4395190}"/>
              </a:ext>
            </a:extLst>
          </p:cNvPr>
          <p:cNvSpPr/>
          <p:nvPr/>
        </p:nvSpPr>
        <p:spPr>
          <a:xfrm>
            <a:off x="1082040" y="563880"/>
            <a:ext cx="10027920" cy="56692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CaixaDeTexto 9">
            <a:extLst>
              <a:ext uri="{FF2B5EF4-FFF2-40B4-BE49-F238E27FC236}">
                <a16:creationId xmlns:a16="http://schemas.microsoft.com/office/drawing/2014/main" id="{F062F7D1-28EC-4A54-B858-0CFE49111F52}"/>
              </a:ext>
            </a:extLst>
          </p:cNvPr>
          <p:cNvSpPr txBox="1"/>
          <p:nvPr/>
        </p:nvSpPr>
        <p:spPr>
          <a:xfrm>
            <a:off x="1645920" y="882134"/>
            <a:ext cx="8930640" cy="707886"/>
          </a:xfrm>
          <a:prstGeom prst="rect">
            <a:avLst/>
          </a:prstGeom>
          <a:noFill/>
        </p:spPr>
        <p:txBody>
          <a:bodyPr wrap="square">
            <a:spAutoFit/>
          </a:bodyPr>
          <a:lstStyle/>
          <a:p>
            <a:r>
              <a:rPr lang="pt-br" sz="4000" dirty="0">
                <a:solidFill>
                  <a:schemeClr val="tx1">
                    <a:lumMod val="75000"/>
                    <a:lumOff val="25000"/>
                  </a:schemeClr>
                </a:solidFill>
              </a:rPr>
              <a:t>Pandemia da COVID-19</a:t>
            </a:r>
            <a:endParaRPr lang="pt-BR" sz="4000" dirty="0"/>
          </a:p>
        </p:txBody>
      </p:sp>
      <p:sp>
        <p:nvSpPr>
          <p:cNvPr id="12" name="CaixaDeTexto 11">
            <a:extLst>
              <a:ext uri="{FF2B5EF4-FFF2-40B4-BE49-F238E27FC236}">
                <a16:creationId xmlns:a16="http://schemas.microsoft.com/office/drawing/2014/main" id="{0EC7F6B9-93DA-4AD1-B21F-59A3A75D66D4}"/>
              </a:ext>
            </a:extLst>
          </p:cNvPr>
          <p:cNvSpPr txBox="1"/>
          <p:nvPr/>
        </p:nvSpPr>
        <p:spPr>
          <a:xfrm>
            <a:off x="1592580" y="2190214"/>
            <a:ext cx="9037320" cy="2554545"/>
          </a:xfrm>
          <a:prstGeom prst="rect">
            <a:avLst/>
          </a:prstGeom>
          <a:noFill/>
        </p:spPr>
        <p:txBody>
          <a:bodyPr wrap="square">
            <a:spAutoFit/>
          </a:bodyPr>
          <a:lstStyle/>
          <a:p>
            <a:pPr marL="285750" indent="-285750">
              <a:buFont typeface="Arial" panose="020B0604020202020204" pitchFamily="34" charset="0"/>
              <a:buChar char="•"/>
            </a:pPr>
            <a:r>
              <a:rPr lang="pt-BR" sz="2000" dirty="0">
                <a:solidFill>
                  <a:schemeClr val="tx1">
                    <a:lumMod val="75000"/>
                    <a:lumOff val="25000"/>
                  </a:schemeClr>
                </a:solidFill>
              </a:rPr>
              <a:t>Redes de suporte: avós – grupo de risco</a:t>
            </a:r>
          </a:p>
          <a:p>
            <a:pPr marL="285750" indent="-285750">
              <a:buFont typeface="Arial" panose="020B0604020202020204" pitchFamily="34" charset="0"/>
              <a:buChar char="•"/>
            </a:pPr>
            <a:endParaRPr lang="pt-BR" sz="2000" dirty="0">
              <a:solidFill>
                <a:schemeClr val="tx1">
                  <a:lumMod val="75000"/>
                  <a:lumOff val="25000"/>
                </a:schemeClr>
              </a:solidFill>
            </a:endParaRPr>
          </a:p>
          <a:p>
            <a:pPr marL="285750" indent="-285750">
              <a:buFont typeface="Arial" panose="020B0604020202020204" pitchFamily="34" charset="0"/>
              <a:buChar char="•"/>
            </a:pPr>
            <a:r>
              <a:rPr lang="pt-BR" sz="2000" dirty="0">
                <a:solidFill>
                  <a:schemeClr val="tx1">
                    <a:lumMod val="75000"/>
                    <a:lumOff val="25000"/>
                  </a:schemeClr>
                </a:solidFill>
              </a:rPr>
              <a:t>Escolas e creches fechadas</a:t>
            </a:r>
          </a:p>
          <a:p>
            <a:pPr marL="285750" indent="-285750">
              <a:buFont typeface="Arial" panose="020B0604020202020204" pitchFamily="34" charset="0"/>
              <a:buChar char="•"/>
            </a:pPr>
            <a:endParaRPr lang="pt-BR" sz="2000" dirty="0">
              <a:solidFill>
                <a:schemeClr val="tx1">
                  <a:lumMod val="75000"/>
                  <a:lumOff val="25000"/>
                </a:schemeClr>
              </a:solidFill>
            </a:endParaRPr>
          </a:p>
          <a:p>
            <a:pPr marL="285750" indent="-285750">
              <a:buFont typeface="Arial" panose="020B0604020202020204" pitchFamily="34" charset="0"/>
              <a:buChar char="•"/>
            </a:pPr>
            <a:r>
              <a:rPr lang="pt-BR" sz="2000" dirty="0">
                <a:solidFill>
                  <a:schemeClr val="tx1">
                    <a:lumMod val="75000"/>
                    <a:lumOff val="25000"/>
                  </a:schemeClr>
                </a:solidFill>
              </a:rPr>
              <a:t>Modificação da rotina</a:t>
            </a:r>
          </a:p>
          <a:p>
            <a:pPr marL="285750" indent="-285750">
              <a:buFont typeface="Arial" panose="020B0604020202020204" pitchFamily="34" charset="0"/>
              <a:buChar char="•"/>
            </a:pPr>
            <a:endParaRPr lang="pt-BR" sz="2000" dirty="0">
              <a:solidFill>
                <a:schemeClr val="tx1">
                  <a:lumMod val="75000"/>
                  <a:lumOff val="25000"/>
                </a:schemeClr>
              </a:solidFill>
            </a:endParaRPr>
          </a:p>
          <a:p>
            <a:pPr marL="285750" indent="-285750">
              <a:buFont typeface="Arial" panose="020B0604020202020204" pitchFamily="34" charset="0"/>
              <a:buChar char="•"/>
            </a:pPr>
            <a:r>
              <a:rPr lang="pt-BR" sz="2000" dirty="0">
                <a:solidFill>
                  <a:schemeClr val="tx1">
                    <a:lumMod val="75000"/>
                    <a:lumOff val="25000"/>
                  </a:schemeClr>
                </a:solidFill>
              </a:rPr>
              <a:t>Risco de contaminação</a:t>
            </a:r>
          </a:p>
          <a:p>
            <a:endParaRPr lang="pt-BR" sz="2000" dirty="0">
              <a:solidFill>
                <a:schemeClr val="tx1">
                  <a:lumMod val="75000"/>
                  <a:lumOff val="25000"/>
                </a:schemeClr>
              </a:solidFill>
            </a:endParaRPr>
          </a:p>
        </p:txBody>
      </p:sp>
      <p:pic>
        <p:nvPicPr>
          <p:cNvPr id="2" name="Graphic 6">
            <a:extLst>
              <a:ext uri="{FF2B5EF4-FFF2-40B4-BE49-F238E27FC236}">
                <a16:creationId xmlns:a16="http://schemas.microsoft.com/office/drawing/2014/main" id="{1A2C268D-142A-411B-AE01-1645C3C1DC4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779342" y="1260267"/>
            <a:ext cx="4414438" cy="4414438"/>
          </a:xfrm>
          <a:prstGeom prst="rect">
            <a:avLst/>
          </a:prstGeom>
        </p:spPr>
      </p:pic>
    </p:spTree>
    <p:extLst>
      <p:ext uri="{BB962C8B-B14F-4D97-AF65-F5344CB8AC3E}">
        <p14:creationId xmlns:p14="http://schemas.microsoft.com/office/powerpoint/2010/main" val="18169462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B2040A55-DC3E-4DCD-B5E2-D1207408B25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405360" cy="6858000"/>
          </a:xfrm>
          <a:prstGeom prst="rect">
            <a:avLst/>
          </a:prstGeom>
        </p:spPr>
      </p:pic>
      <p:sp>
        <p:nvSpPr>
          <p:cNvPr id="5" name="Retângulo 4">
            <a:extLst>
              <a:ext uri="{FF2B5EF4-FFF2-40B4-BE49-F238E27FC236}">
                <a16:creationId xmlns:a16="http://schemas.microsoft.com/office/drawing/2014/main" id="{184BB150-B99A-4876-893A-6B487D6E3EE0}"/>
              </a:ext>
            </a:extLst>
          </p:cNvPr>
          <p:cNvSpPr/>
          <p:nvPr/>
        </p:nvSpPr>
        <p:spPr>
          <a:xfrm>
            <a:off x="950136" y="430530"/>
            <a:ext cx="10408920" cy="5996939"/>
          </a:xfrm>
          <a:prstGeom prst="rect">
            <a:avLst/>
          </a:prstGeom>
          <a:solidFill>
            <a:schemeClr val="bg1"/>
          </a:soli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aphicFrame>
        <p:nvGraphicFramePr>
          <p:cNvPr id="3" name="Diagrama 2">
            <a:extLst>
              <a:ext uri="{FF2B5EF4-FFF2-40B4-BE49-F238E27FC236}">
                <a16:creationId xmlns:a16="http://schemas.microsoft.com/office/drawing/2014/main" id="{0125527B-3A71-4F0A-85B1-255FBD8F18D7}"/>
              </a:ext>
            </a:extLst>
          </p:cNvPr>
          <p:cNvGraphicFramePr/>
          <p:nvPr/>
        </p:nvGraphicFramePr>
        <p:xfrm>
          <a:off x="950136" y="502919"/>
          <a:ext cx="10408920" cy="58521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etângulo 5">
            <a:extLst>
              <a:ext uri="{FF2B5EF4-FFF2-40B4-BE49-F238E27FC236}">
                <a16:creationId xmlns:a16="http://schemas.microsoft.com/office/drawing/2014/main" id="{46B090C1-FEE6-4848-8F35-952CB4395190}"/>
              </a:ext>
            </a:extLst>
          </p:cNvPr>
          <p:cNvSpPr/>
          <p:nvPr/>
        </p:nvSpPr>
        <p:spPr>
          <a:xfrm>
            <a:off x="1082040" y="563880"/>
            <a:ext cx="10027920" cy="56692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CaixaDeTexto 9">
            <a:extLst>
              <a:ext uri="{FF2B5EF4-FFF2-40B4-BE49-F238E27FC236}">
                <a16:creationId xmlns:a16="http://schemas.microsoft.com/office/drawing/2014/main" id="{F062F7D1-28EC-4A54-B858-0CFE49111F52}"/>
              </a:ext>
            </a:extLst>
          </p:cNvPr>
          <p:cNvSpPr txBox="1"/>
          <p:nvPr/>
        </p:nvSpPr>
        <p:spPr>
          <a:xfrm>
            <a:off x="1645920" y="882134"/>
            <a:ext cx="8930640" cy="707886"/>
          </a:xfrm>
          <a:prstGeom prst="rect">
            <a:avLst/>
          </a:prstGeom>
          <a:noFill/>
        </p:spPr>
        <p:txBody>
          <a:bodyPr wrap="square">
            <a:spAutoFit/>
          </a:bodyPr>
          <a:lstStyle/>
          <a:p>
            <a:r>
              <a:rPr lang="pt-br" sz="4000" dirty="0">
                <a:solidFill>
                  <a:schemeClr val="tx1">
                    <a:lumMod val="75000"/>
                    <a:lumOff val="25000"/>
                  </a:schemeClr>
                </a:solidFill>
              </a:rPr>
              <a:t>Pandemia da COVID-19</a:t>
            </a:r>
            <a:endParaRPr lang="pt-BR" sz="4000" dirty="0"/>
          </a:p>
        </p:txBody>
      </p:sp>
      <p:sp>
        <p:nvSpPr>
          <p:cNvPr id="12" name="CaixaDeTexto 11">
            <a:extLst>
              <a:ext uri="{FF2B5EF4-FFF2-40B4-BE49-F238E27FC236}">
                <a16:creationId xmlns:a16="http://schemas.microsoft.com/office/drawing/2014/main" id="{0EC7F6B9-93DA-4AD1-B21F-59A3A75D66D4}"/>
              </a:ext>
            </a:extLst>
          </p:cNvPr>
          <p:cNvSpPr txBox="1"/>
          <p:nvPr/>
        </p:nvSpPr>
        <p:spPr>
          <a:xfrm>
            <a:off x="1592580" y="2190214"/>
            <a:ext cx="9037320" cy="3785652"/>
          </a:xfrm>
          <a:prstGeom prst="rect">
            <a:avLst/>
          </a:prstGeom>
          <a:noFill/>
        </p:spPr>
        <p:txBody>
          <a:bodyPr wrap="square">
            <a:spAutoFit/>
          </a:bodyPr>
          <a:lstStyle/>
          <a:p>
            <a:pPr marL="285750" indent="-285750" algn="just">
              <a:buFont typeface="Arial" panose="020B0604020202020204" pitchFamily="34" charset="0"/>
              <a:buChar char="•"/>
            </a:pPr>
            <a:r>
              <a:rPr lang="pt-BR" sz="2000" dirty="0">
                <a:solidFill>
                  <a:schemeClr val="tx1">
                    <a:lumMod val="75000"/>
                    <a:lumOff val="25000"/>
                  </a:schemeClr>
                </a:solidFill>
              </a:rPr>
              <a:t>Aumento dos índices de violência doméstica e violência familiar contra a mulher neste período de quarentena. </a:t>
            </a:r>
          </a:p>
          <a:p>
            <a:pPr marL="285750" indent="-285750" algn="just">
              <a:buFont typeface="Arial" panose="020B0604020202020204" pitchFamily="34" charset="0"/>
              <a:buChar char="•"/>
            </a:pPr>
            <a:endParaRPr lang="pt-BR" sz="2000" dirty="0">
              <a:solidFill>
                <a:schemeClr val="tx1">
                  <a:lumMod val="75000"/>
                  <a:lumOff val="25000"/>
                </a:schemeClr>
              </a:solidFill>
            </a:endParaRPr>
          </a:p>
          <a:p>
            <a:pPr marL="285750" indent="-285750" algn="just">
              <a:buFont typeface="Arial" panose="020B0604020202020204" pitchFamily="34" charset="0"/>
              <a:buChar char="•"/>
            </a:pPr>
            <a:r>
              <a:rPr lang="pt-BR" sz="2000" dirty="0">
                <a:solidFill>
                  <a:schemeClr val="tx1">
                    <a:lumMod val="75000"/>
                    <a:lumOff val="25000"/>
                  </a:schemeClr>
                </a:solidFill>
              </a:rPr>
              <a:t>China: registros policiais de violência doméstica triplicaram durante a pandemia.</a:t>
            </a:r>
          </a:p>
          <a:p>
            <a:pPr marL="285750" indent="-285750" algn="just">
              <a:buFont typeface="Arial" panose="020B0604020202020204" pitchFamily="34" charset="0"/>
              <a:buChar char="•"/>
            </a:pPr>
            <a:endParaRPr lang="pt-BR" sz="2000" dirty="0">
              <a:solidFill>
                <a:schemeClr val="tx1">
                  <a:lumMod val="75000"/>
                  <a:lumOff val="25000"/>
                </a:schemeClr>
              </a:solidFill>
            </a:endParaRPr>
          </a:p>
          <a:p>
            <a:pPr marL="285750" indent="-285750" algn="just">
              <a:buFont typeface="Arial" panose="020B0604020202020204" pitchFamily="34" charset="0"/>
              <a:buChar char="•"/>
            </a:pPr>
            <a:r>
              <a:rPr lang="pt-BR" sz="2000" dirty="0">
                <a:solidFill>
                  <a:schemeClr val="tx1">
                    <a:lumMod val="75000"/>
                    <a:lumOff val="25000"/>
                  </a:schemeClr>
                </a:solidFill>
              </a:rPr>
              <a:t>Europa :  Itália, França e Espanha também. </a:t>
            </a:r>
          </a:p>
          <a:p>
            <a:pPr marL="285750" indent="-285750" algn="just">
              <a:buFont typeface="Arial" panose="020B0604020202020204" pitchFamily="34" charset="0"/>
              <a:buChar char="•"/>
            </a:pPr>
            <a:endParaRPr lang="pt-BR" sz="2000" dirty="0">
              <a:solidFill>
                <a:schemeClr val="tx1">
                  <a:lumMod val="75000"/>
                  <a:lumOff val="25000"/>
                </a:schemeClr>
              </a:solidFill>
            </a:endParaRPr>
          </a:p>
          <a:p>
            <a:pPr marL="285750" indent="-285750" algn="just">
              <a:buFont typeface="Arial" panose="020B0604020202020204" pitchFamily="34" charset="0"/>
              <a:buChar char="•"/>
            </a:pPr>
            <a:r>
              <a:rPr lang="pt-BR" sz="2000" dirty="0">
                <a:solidFill>
                  <a:schemeClr val="tx1">
                    <a:lumMod val="75000"/>
                    <a:lumOff val="25000"/>
                  </a:schemeClr>
                </a:solidFill>
              </a:rPr>
              <a:t> Brasil, segundo a ouvidoria nacional dos direitos humanos, ONDH, no mês de março houve crescimento de 18% no numero de denuncias registradas pelos serviços disque 100 e ligue 180. </a:t>
            </a:r>
          </a:p>
          <a:p>
            <a:endParaRPr lang="pt-BR" sz="2000" dirty="0">
              <a:solidFill>
                <a:schemeClr val="tx1">
                  <a:lumMod val="75000"/>
                  <a:lumOff val="25000"/>
                </a:schemeClr>
              </a:solidFill>
            </a:endParaRPr>
          </a:p>
        </p:txBody>
      </p:sp>
    </p:spTree>
    <p:extLst>
      <p:ext uri="{BB962C8B-B14F-4D97-AF65-F5344CB8AC3E}">
        <p14:creationId xmlns:p14="http://schemas.microsoft.com/office/powerpoint/2010/main" val="29778877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B2040A55-DC3E-4DCD-B5E2-D1207408B25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405360" cy="6858000"/>
          </a:xfrm>
          <a:prstGeom prst="rect">
            <a:avLst/>
          </a:prstGeom>
        </p:spPr>
      </p:pic>
      <p:sp>
        <p:nvSpPr>
          <p:cNvPr id="5" name="Retângulo 4">
            <a:extLst>
              <a:ext uri="{FF2B5EF4-FFF2-40B4-BE49-F238E27FC236}">
                <a16:creationId xmlns:a16="http://schemas.microsoft.com/office/drawing/2014/main" id="{184BB150-B99A-4876-893A-6B487D6E3EE0}"/>
              </a:ext>
            </a:extLst>
          </p:cNvPr>
          <p:cNvSpPr/>
          <p:nvPr/>
        </p:nvSpPr>
        <p:spPr>
          <a:xfrm>
            <a:off x="950136" y="430530"/>
            <a:ext cx="10408920" cy="5996939"/>
          </a:xfrm>
          <a:prstGeom prst="rect">
            <a:avLst/>
          </a:prstGeom>
          <a:solidFill>
            <a:schemeClr val="bg1"/>
          </a:soli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aphicFrame>
        <p:nvGraphicFramePr>
          <p:cNvPr id="3" name="Diagrama 2">
            <a:extLst>
              <a:ext uri="{FF2B5EF4-FFF2-40B4-BE49-F238E27FC236}">
                <a16:creationId xmlns:a16="http://schemas.microsoft.com/office/drawing/2014/main" id="{0125527B-3A71-4F0A-85B1-255FBD8F18D7}"/>
              </a:ext>
            </a:extLst>
          </p:cNvPr>
          <p:cNvGraphicFramePr/>
          <p:nvPr/>
        </p:nvGraphicFramePr>
        <p:xfrm>
          <a:off x="950136" y="502919"/>
          <a:ext cx="10408920" cy="58521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etângulo 5">
            <a:extLst>
              <a:ext uri="{FF2B5EF4-FFF2-40B4-BE49-F238E27FC236}">
                <a16:creationId xmlns:a16="http://schemas.microsoft.com/office/drawing/2014/main" id="{46B090C1-FEE6-4848-8F35-952CB4395190}"/>
              </a:ext>
            </a:extLst>
          </p:cNvPr>
          <p:cNvSpPr/>
          <p:nvPr/>
        </p:nvSpPr>
        <p:spPr>
          <a:xfrm>
            <a:off x="1082040" y="563880"/>
            <a:ext cx="10027920" cy="56692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Imagem 6">
            <a:extLst>
              <a:ext uri="{FF2B5EF4-FFF2-40B4-BE49-F238E27FC236}">
                <a16:creationId xmlns:a16="http://schemas.microsoft.com/office/drawing/2014/main" id="{220C7EEF-458C-46F9-99D6-095F73EC0620}"/>
              </a:ext>
            </a:extLst>
          </p:cNvPr>
          <p:cNvPicPr>
            <a:picLocks noChangeAspect="1"/>
          </p:cNvPicPr>
          <p:nvPr/>
        </p:nvPicPr>
        <p:blipFill>
          <a:blip r:embed="rId9"/>
          <a:stretch>
            <a:fillRect/>
          </a:stretch>
        </p:blipFill>
        <p:spPr>
          <a:xfrm>
            <a:off x="1158666" y="636270"/>
            <a:ext cx="3712806" cy="3512819"/>
          </a:xfrm>
          <a:prstGeom prst="rect">
            <a:avLst/>
          </a:prstGeom>
        </p:spPr>
      </p:pic>
      <p:pic>
        <p:nvPicPr>
          <p:cNvPr id="9" name="Imagem 8">
            <a:extLst>
              <a:ext uri="{FF2B5EF4-FFF2-40B4-BE49-F238E27FC236}">
                <a16:creationId xmlns:a16="http://schemas.microsoft.com/office/drawing/2014/main" id="{0E76842B-4E8F-43BD-9F41-B0DADF1F92D7}"/>
              </a:ext>
            </a:extLst>
          </p:cNvPr>
          <p:cNvPicPr>
            <a:picLocks noChangeAspect="1"/>
          </p:cNvPicPr>
          <p:nvPr/>
        </p:nvPicPr>
        <p:blipFill>
          <a:blip r:embed="rId10"/>
          <a:stretch>
            <a:fillRect/>
          </a:stretch>
        </p:blipFill>
        <p:spPr>
          <a:xfrm>
            <a:off x="4663440" y="2392680"/>
            <a:ext cx="6386447" cy="3447971"/>
          </a:xfrm>
          <a:prstGeom prst="rect">
            <a:avLst/>
          </a:prstGeom>
        </p:spPr>
      </p:pic>
    </p:spTree>
    <p:extLst>
      <p:ext uri="{BB962C8B-B14F-4D97-AF65-F5344CB8AC3E}">
        <p14:creationId xmlns:p14="http://schemas.microsoft.com/office/powerpoint/2010/main" val="28836916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B2040A55-DC3E-4DCD-B5E2-D1207408B25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405360" cy="6858000"/>
          </a:xfrm>
          <a:prstGeom prst="rect">
            <a:avLst/>
          </a:prstGeom>
        </p:spPr>
      </p:pic>
      <p:sp>
        <p:nvSpPr>
          <p:cNvPr id="5" name="Retângulo 4">
            <a:extLst>
              <a:ext uri="{FF2B5EF4-FFF2-40B4-BE49-F238E27FC236}">
                <a16:creationId xmlns:a16="http://schemas.microsoft.com/office/drawing/2014/main" id="{184BB150-B99A-4876-893A-6B487D6E3EE0}"/>
              </a:ext>
            </a:extLst>
          </p:cNvPr>
          <p:cNvSpPr/>
          <p:nvPr/>
        </p:nvSpPr>
        <p:spPr>
          <a:xfrm>
            <a:off x="950136" y="430530"/>
            <a:ext cx="10408920" cy="5996939"/>
          </a:xfrm>
          <a:prstGeom prst="rect">
            <a:avLst/>
          </a:prstGeom>
          <a:solidFill>
            <a:schemeClr val="bg1"/>
          </a:soli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aphicFrame>
        <p:nvGraphicFramePr>
          <p:cNvPr id="3" name="Diagrama 2">
            <a:extLst>
              <a:ext uri="{FF2B5EF4-FFF2-40B4-BE49-F238E27FC236}">
                <a16:creationId xmlns:a16="http://schemas.microsoft.com/office/drawing/2014/main" id="{0125527B-3A71-4F0A-85B1-255FBD8F18D7}"/>
              </a:ext>
            </a:extLst>
          </p:cNvPr>
          <p:cNvGraphicFramePr/>
          <p:nvPr/>
        </p:nvGraphicFramePr>
        <p:xfrm>
          <a:off x="950136" y="502919"/>
          <a:ext cx="10408920" cy="58521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etângulo 5">
            <a:extLst>
              <a:ext uri="{FF2B5EF4-FFF2-40B4-BE49-F238E27FC236}">
                <a16:creationId xmlns:a16="http://schemas.microsoft.com/office/drawing/2014/main" id="{46B090C1-FEE6-4848-8F35-952CB4395190}"/>
              </a:ext>
            </a:extLst>
          </p:cNvPr>
          <p:cNvSpPr/>
          <p:nvPr/>
        </p:nvSpPr>
        <p:spPr>
          <a:xfrm>
            <a:off x="1082040" y="563880"/>
            <a:ext cx="10027920" cy="56692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CaixaDeTexto 9">
            <a:extLst>
              <a:ext uri="{FF2B5EF4-FFF2-40B4-BE49-F238E27FC236}">
                <a16:creationId xmlns:a16="http://schemas.microsoft.com/office/drawing/2014/main" id="{F062F7D1-28EC-4A54-B858-0CFE49111F52}"/>
              </a:ext>
            </a:extLst>
          </p:cNvPr>
          <p:cNvSpPr txBox="1"/>
          <p:nvPr/>
        </p:nvSpPr>
        <p:spPr>
          <a:xfrm>
            <a:off x="1645920" y="882134"/>
            <a:ext cx="8930640" cy="707886"/>
          </a:xfrm>
          <a:prstGeom prst="rect">
            <a:avLst/>
          </a:prstGeom>
          <a:noFill/>
        </p:spPr>
        <p:txBody>
          <a:bodyPr wrap="square">
            <a:spAutoFit/>
          </a:bodyPr>
          <a:lstStyle/>
          <a:p>
            <a:r>
              <a:rPr lang="pt-br" sz="4000" dirty="0">
                <a:solidFill>
                  <a:schemeClr val="tx1">
                    <a:lumMod val="75000"/>
                    <a:lumOff val="25000"/>
                  </a:schemeClr>
                </a:solidFill>
              </a:rPr>
              <a:t>Pandemia da COVID-19</a:t>
            </a:r>
            <a:endParaRPr lang="pt-BR" sz="4000" dirty="0"/>
          </a:p>
        </p:txBody>
      </p:sp>
      <p:pic>
        <p:nvPicPr>
          <p:cNvPr id="2" name="Imagem 1">
            <a:extLst>
              <a:ext uri="{FF2B5EF4-FFF2-40B4-BE49-F238E27FC236}">
                <a16:creationId xmlns:a16="http://schemas.microsoft.com/office/drawing/2014/main" id="{D4464D75-FCFE-42C4-A552-22C2C9B85893}"/>
              </a:ext>
            </a:extLst>
          </p:cNvPr>
          <p:cNvPicPr>
            <a:picLocks noChangeAspect="1"/>
          </p:cNvPicPr>
          <p:nvPr/>
        </p:nvPicPr>
        <p:blipFill>
          <a:blip r:embed="rId9"/>
          <a:stretch>
            <a:fillRect/>
          </a:stretch>
        </p:blipFill>
        <p:spPr>
          <a:xfrm>
            <a:off x="1764195" y="1908274"/>
            <a:ext cx="8844905" cy="4067592"/>
          </a:xfrm>
          <a:prstGeom prst="rect">
            <a:avLst/>
          </a:prstGeom>
        </p:spPr>
      </p:pic>
    </p:spTree>
    <p:extLst>
      <p:ext uri="{BB962C8B-B14F-4D97-AF65-F5344CB8AC3E}">
        <p14:creationId xmlns:p14="http://schemas.microsoft.com/office/powerpoint/2010/main" val="17841741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B2040A55-DC3E-4DCD-B5E2-D1207408B25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405360" cy="6858000"/>
          </a:xfrm>
          <a:prstGeom prst="rect">
            <a:avLst/>
          </a:prstGeom>
        </p:spPr>
      </p:pic>
      <p:sp>
        <p:nvSpPr>
          <p:cNvPr id="5" name="Retângulo 4">
            <a:extLst>
              <a:ext uri="{FF2B5EF4-FFF2-40B4-BE49-F238E27FC236}">
                <a16:creationId xmlns:a16="http://schemas.microsoft.com/office/drawing/2014/main" id="{184BB150-B99A-4876-893A-6B487D6E3EE0}"/>
              </a:ext>
            </a:extLst>
          </p:cNvPr>
          <p:cNvSpPr/>
          <p:nvPr/>
        </p:nvSpPr>
        <p:spPr>
          <a:xfrm>
            <a:off x="950136" y="430530"/>
            <a:ext cx="10408920" cy="5996939"/>
          </a:xfrm>
          <a:prstGeom prst="rect">
            <a:avLst/>
          </a:prstGeom>
          <a:solidFill>
            <a:schemeClr val="bg1"/>
          </a:soli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aphicFrame>
        <p:nvGraphicFramePr>
          <p:cNvPr id="3" name="Diagrama 2">
            <a:extLst>
              <a:ext uri="{FF2B5EF4-FFF2-40B4-BE49-F238E27FC236}">
                <a16:creationId xmlns:a16="http://schemas.microsoft.com/office/drawing/2014/main" id="{0125527B-3A71-4F0A-85B1-255FBD8F18D7}"/>
              </a:ext>
            </a:extLst>
          </p:cNvPr>
          <p:cNvGraphicFramePr/>
          <p:nvPr/>
        </p:nvGraphicFramePr>
        <p:xfrm>
          <a:off x="950136" y="502919"/>
          <a:ext cx="10408920" cy="58521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etângulo 5">
            <a:extLst>
              <a:ext uri="{FF2B5EF4-FFF2-40B4-BE49-F238E27FC236}">
                <a16:creationId xmlns:a16="http://schemas.microsoft.com/office/drawing/2014/main" id="{46B090C1-FEE6-4848-8F35-952CB4395190}"/>
              </a:ext>
            </a:extLst>
          </p:cNvPr>
          <p:cNvSpPr/>
          <p:nvPr/>
        </p:nvSpPr>
        <p:spPr>
          <a:xfrm>
            <a:off x="1082040" y="563880"/>
            <a:ext cx="10027920" cy="56692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CaixaDeTexto 9">
            <a:extLst>
              <a:ext uri="{FF2B5EF4-FFF2-40B4-BE49-F238E27FC236}">
                <a16:creationId xmlns:a16="http://schemas.microsoft.com/office/drawing/2014/main" id="{F062F7D1-28EC-4A54-B858-0CFE49111F52}"/>
              </a:ext>
            </a:extLst>
          </p:cNvPr>
          <p:cNvSpPr txBox="1"/>
          <p:nvPr/>
        </p:nvSpPr>
        <p:spPr>
          <a:xfrm>
            <a:off x="1645920" y="882134"/>
            <a:ext cx="8930640" cy="707886"/>
          </a:xfrm>
          <a:prstGeom prst="rect">
            <a:avLst/>
          </a:prstGeom>
          <a:noFill/>
        </p:spPr>
        <p:txBody>
          <a:bodyPr wrap="square">
            <a:spAutoFit/>
          </a:bodyPr>
          <a:lstStyle/>
          <a:p>
            <a:r>
              <a:rPr lang="pt-br" sz="4000" dirty="0">
                <a:solidFill>
                  <a:schemeClr val="tx1">
                    <a:lumMod val="75000"/>
                    <a:lumOff val="25000"/>
                  </a:schemeClr>
                </a:solidFill>
              </a:rPr>
              <a:t>Pandemia da COVID-19</a:t>
            </a:r>
            <a:endParaRPr lang="pt-BR" sz="4000" dirty="0"/>
          </a:p>
        </p:txBody>
      </p:sp>
      <p:sp>
        <p:nvSpPr>
          <p:cNvPr id="12" name="CaixaDeTexto 11">
            <a:extLst>
              <a:ext uri="{FF2B5EF4-FFF2-40B4-BE49-F238E27FC236}">
                <a16:creationId xmlns:a16="http://schemas.microsoft.com/office/drawing/2014/main" id="{0EC7F6B9-93DA-4AD1-B21F-59A3A75D66D4}"/>
              </a:ext>
            </a:extLst>
          </p:cNvPr>
          <p:cNvSpPr txBox="1"/>
          <p:nvPr/>
        </p:nvSpPr>
        <p:spPr>
          <a:xfrm>
            <a:off x="1592580" y="2190214"/>
            <a:ext cx="9037320" cy="2246769"/>
          </a:xfrm>
          <a:prstGeom prst="rect">
            <a:avLst/>
          </a:prstGeom>
          <a:noFill/>
        </p:spPr>
        <p:txBody>
          <a:bodyPr wrap="square">
            <a:spAutoFit/>
          </a:bodyPr>
          <a:lstStyle/>
          <a:p>
            <a:pPr marL="285750" indent="-285750" algn="just">
              <a:buFont typeface="Arial" panose="020B0604020202020204" pitchFamily="34" charset="0"/>
              <a:buChar char="•"/>
            </a:pPr>
            <a:r>
              <a:rPr lang="pt-BR" sz="2000" dirty="0">
                <a:solidFill>
                  <a:schemeClr val="tx1">
                    <a:lumMod val="75000"/>
                    <a:lumOff val="25000"/>
                  </a:schemeClr>
                </a:solidFill>
              </a:rPr>
              <a:t>Calgary, Canadá: sofrimento psicológico substancialmente elevado em grupos de gestante atuais ao se comparar com grupos de gestante semelhantes antes da pandemia. </a:t>
            </a:r>
          </a:p>
          <a:p>
            <a:pPr marL="285750" indent="-285750" algn="just">
              <a:buFont typeface="Arial" panose="020B0604020202020204" pitchFamily="34" charset="0"/>
              <a:buChar char="•"/>
            </a:pPr>
            <a:endParaRPr lang="pt-BR" sz="2000" dirty="0">
              <a:solidFill>
                <a:schemeClr val="tx1">
                  <a:lumMod val="75000"/>
                  <a:lumOff val="25000"/>
                </a:schemeClr>
              </a:solidFill>
            </a:endParaRPr>
          </a:p>
          <a:p>
            <a:pPr marL="285750" indent="-285750" algn="just">
              <a:buFont typeface="Arial" panose="020B0604020202020204" pitchFamily="34" charset="0"/>
              <a:buChar char="•"/>
            </a:pPr>
            <a:r>
              <a:rPr lang="pt-BR" sz="2000" dirty="0">
                <a:solidFill>
                  <a:schemeClr val="tx1">
                    <a:lumMod val="75000"/>
                    <a:lumOff val="25000"/>
                  </a:schemeClr>
                </a:solidFill>
              </a:rPr>
              <a:t>Depressão, ansiedade, ansiedade relacionada à gravidez, dificuldades no sono e falta de suporte social foram pontos observados.</a:t>
            </a:r>
          </a:p>
          <a:p>
            <a:endParaRPr lang="pt-BR" sz="2000" dirty="0">
              <a:solidFill>
                <a:schemeClr val="tx1">
                  <a:lumMod val="75000"/>
                  <a:lumOff val="25000"/>
                </a:schemeClr>
              </a:solidFill>
            </a:endParaRPr>
          </a:p>
        </p:txBody>
      </p:sp>
    </p:spTree>
    <p:extLst>
      <p:ext uri="{BB962C8B-B14F-4D97-AF65-F5344CB8AC3E}">
        <p14:creationId xmlns:p14="http://schemas.microsoft.com/office/powerpoint/2010/main" val="8703111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B2040A55-DC3E-4DCD-B5E2-D1207408B25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979920"/>
          </a:xfrm>
          <a:prstGeom prst="rect">
            <a:avLst/>
          </a:prstGeom>
        </p:spPr>
      </p:pic>
      <p:sp>
        <p:nvSpPr>
          <p:cNvPr id="5" name="Retângulo 4">
            <a:extLst>
              <a:ext uri="{FF2B5EF4-FFF2-40B4-BE49-F238E27FC236}">
                <a16:creationId xmlns:a16="http://schemas.microsoft.com/office/drawing/2014/main" id="{184BB150-B99A-4876-893A-6B487D6E3EE0}"/>
              </a:ext>
            </a:extLst>
          </p:cNvPr>
          <p:cNvSpPr/>
          <p:nvPr/>
        </p:nvSpPr>
        <p:spPr>
          <a:xfrm>
            <a:off x="950136" y="430530"/>
            <a:ext cx="10408920" cy="5996939"/>
          </a:xfrm>
          <a:prstGeom prst="rect">
            <a:avLst/>
          </a:prstGeom>
          <a:solidFill>
            <a:schemeClr val="bg1"/>
          </a:soli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aphicFrame>
        <p:nvGraphicFramePr>
          <p:cNvPr id="3" name="Diagrama 2">
            <a:extLst>
              <a:ext uri="{FF2B5EF4-FFF2-40B4-BE49-F238E27FC236}">
                <a16:creationId xmlns:a16="http://schemas.microsoft.com/office/drawing/2014/main" id="{0125527B-3A71-4F0A-85B1-255FBD8F18D7}"/>
              </a:ext>
            </a:extLst>
          </p:cNvPr>
          <p:cNvGraphicFramePr/>
          <p:nvPr>
            <p:extLst>
              <p:ext uri="{D42A27DB-BD31-4B8C-83A1-F6EECF244321}">
                <p14:modId xmlns:p14="http://schemas.microsoft.com/office/powerpoint/2010/main" val="3621692584"/>
              </p:ext>
            </p:extLst>
          </p:nvPr>
        </p:nvGraphicFramePr>
        <p:xfrm>
          <a:off x="950136" y="502919"/>
          <a:ext cx="10408920" cy="58521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052" name="Picture 4" descr="Grávida é demitida por justa causa por usar creme da patroa | VEJA">
            <a:extLst>
              <a:ext uri="{FF2B5EF4-FFF2-40B4-BE49-F238E27FC236}">
                <a16:creationId xmlns:a16="http://schemas.microsoft.com/office/drawing/2014/main" id="{94366022-75FB-4A30-8AEC-612DA1B5327B}"/>
              </a:ext>
            </a:extLst>
          </p:cNvPr>
          <p:cNvPicPr>
            <a:picLocks noChangeAspect="1" noChangeArrowheads="1"/>
          </p:cNvPicPr>
          <p:nvPr/>
        </p:nvPicPr>
        <p:blipFill>
          <a:blip r:embed="rId9">
            <a:alphaModFix amt="20000"/>
            <a:extLst>
              <a:ext uri="{28A0092B-C50C-407E-A947-70E740481C1C}">
                <a14:useLocalDpi xmlns:a14="http://schemas.microsoft.com/office/drawing/2010/main" val="0"/>
              </a:ext>
            </a:extLst>
          </a:blip>
          <a:srcRect/>
          <a:stretch>
            <a:fillRect/>
          </a:stretch>
        </p:blipFill>
        <p:spPr bwMode="auto">
          <a:xfrm>
            <a:off x="-1241797" y="466724"/>
            <a:ext cx="10287000" cy="5924549"/>
          </a:xfrm>
          <a:prstGeom prst="rect">
            <a:avLst/>
          </a:prstGeom>
          <a:noFill/>
          <a:extLst>
            <a:ext uri="{909E8E84-426E-40DD-AFC4-6F175D3DCCD1}">
              <a14:hiddenFill xmlns:a14="http://schemas.microsoft.com/office/drawing/2010/main">
                <a:solidFill>
                  <a:srgbClr val="FFFFFF"/>
                </a:solidFill>
              </a14:hiddenFill>
            </a:ext>
          </a:extLst>
        </p:spPr>
      </p:pic>
      <p:sp>
        <p:nvSpPr>
          <p:cNvPr id="8" name="Retângulo 7">
            <a:extLst>
              <a:ext uri="{FF2B5EF4-FFF2-40B4-BE49-F238E27FC236}">
                <a16:creationId xmlns:a16="http://schemas.microsoft.com/office/drawing/2014/main" id="{39AF512F-A1C4-42E4-8447-383287E076A5}"/>
              </a:ext>
            </a:extLst>
          </p:cNvPr>
          <p:cNvSpPr/>
          <p:nvPr/>
        </p:nvSpPr>
        <p:spPr>
          <a:xfrm>
            <a:off x="3000856" y="1944350"/>
            <a:ext cx="6044347" cy="923330"/>
          </a:xfrm>
          <a:prstGeom prst="rect">
            <a:avLst/>
          </a:prstGeom>
          <a:noFill/>
        </p:spPr>
        <p:txBody>
          <a:bodyPr wrap="none" lIns="91440" tIns="45720" rIns="91440" bIns="45720">
            <a:spAutoFit/>
          </a:bodyPr>
          <a:lstStyle/>
          <a:p>
            <a:pPr algn="ctr"/>
            <a:r>
              <a:rPr lang="pt-BR" sz="5400" b="1" cap="none" spc="0" dirty="0">
                <a:ln w="22225">
                  <a:solidFill>
                    <a:schemeClr val="accent2"/>
                  </a:solidFill>
                  <a:prstDash val="solid"/>
                </a:ln>
                <a:solidFill>
                  <a:schemeClr val="accent2">
                    <a:lumMod val="40000"/>
                    <a:lumOff val="60000"/>
                  </a:schemeClr>
                </a:solidFill>
                <a:effectLst/>
              </a:rPr>
              <a:t>NOVO NORMAL?</a:t>
            </a:r>
          </a:p>
        </p:txBody>
      </p:sp>
    </p:spTree>
    <p:extLst>
      <p:ext uri="{BB962C8B-B14F-4D97-AF65-F5344CB8AC3E}">
        <p14:creationId xmlns:p14="http://schemas.microsoft.com/office/powerpoint/2010/main" val="2124122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Após testar positivo para Covid-19, Mariana Weickert dá à luz nesta sexta |  VEJA">
            <a:extLst>
              <a:ext uri="{FF2B5EF4-FFF2-40B4-BE49-F238E27FC236}">
                <a16:creationId xmlns:a16="http://schemas.microsoft.com/office/drawing/2014/main" id="{A682BD82-6AC0-457B-A05E-5965C0C568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 y="-762000"/>
            <a:ext cx="12298679" cy="8386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44891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B2040A55-DC3E-4DCD-B5E2-D1207408B25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405360" cy="6858000"/>
          </a:xfrm>
          <a:prstGeom prst="rect">
            <a:avLst/>
          </a:prstGeom>
        </p:spPr>
      </p:pic>
      <p:sp>
        <p:nvSpPr>
          <p:cNvPr id="5" name="Retângulo 4">
            <a:extLst>
              <a:ext uri="{FF2B5EF4-FFF2-40B4-BE49-F238E27FC236}">
                <a16:creationId xmlns:a16="http://schemas.microsoft.com/office/drawing/2014/main" id="{184BB150-B99A-4876-893A-6B487D6E3EE0}"/>
              </a:ext>
            </a:extLst>
          </p:cNvPr>
          <p:cNvSpPr/>
          <p:nvPr/>
        </p:nvSpPr>
        <p:spPr>
          <a:xfrm>
            <a:off x="950136" y="430530"/>
            <a:ext cx="10408920" cy="5996939"/>
          </a:xfrm>
          <a:prstGeom prst="rect">
            <a:avLst/>
          </a:prstGeom>
          <a:solidFill>
            <a:schemeClr val="bg1"/>
          </a:soli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aphicFrame>
        <p:nvGraphicFramePr>
          <p:cNvPr id="3" name="Diagrama 2">
            <a:extLst>
              <a:ext uri="{FF2B5EF4-FFF2-40B4-BE49-F238E27FC236}">
                <a16:creationId xmlns:a16="http://schemas.microsoft.com/office/drawing/2014/main" id="{0125527B-3A71-4F0A-85B1-255FBD8F18D7}"/>
              </a:ext>
            </a:extLst>
          </p:cNvPr>
          <p:cNvGraphicFramePr/>
          <p:nvPr/>
        </p:nvGraphicFramePr>
        <p:xfrm>
          <a:off x="950136" y="502919"/>
          <a:ext cx="10408920" cy="58521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etângulo 5">
            <a:extLst>
              <a:ext uri="{FF2B5EF4-FFF2-40B4-BE49-F238E27FC236}">
                <a16:creationId xmlns:a16="http://schemas.microsoft.com/office/drawing/2014/main" id="{46B090C1-FEE6-4848-8F35-952CB4395190}"/>
              </a:ext>
            </a:extLst>
          </p:cNvPr>
          <p:cNvSpPr/>
          <p:nvPr/>
        </p:nvSpPr>
        <p:spPr>
          <a:xfrm>
            <a:off x="1082040" y="563880"/>
            <a:ext cx="10027920" cy="56692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146" name="Picture 2" descr="Amigos preparam chá de bebê com carreata e surpreendem mãe - Agência 14News">
            <a:extLst>
              <a:ext uri="{FF2B5EF4-FFF2-40B4-BE49-F238E27FC236}">
                <a16:creationId xmlns:a16="http://schemas.microsoft.com/office/drawing/2014/main" id="{D363880D-AAA5-4F2C-AB26-0B6F1509F63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49918" y="1356361"/>
            <a:ext cx="3501390" cy="466852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arreata-surpresa em chá de bebê emociona grávida em SP: vídeo - Só Notícia  Boa">
            <a:extLst>
              <a:ext uri="{FF2B5EF4-FFF2-40B4-BE49-F238E27FC236}">
                <a16:creationId xmlns:a16="http://schemas.microsoft.com/office/drawing/2014/main" id="{261BAE89-6583-4D05-81E7-5A194C00A14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24600" y="1094740"/>
            <a:ext cx="4328160" cy="3029712"/>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47A5A97D-529C-4E07-830B-982C60BB35E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73813" y="3690621"/>
            <a:ext cx="1847850" cy="2466975"/>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a:extLst>
              <a:ext uri="{FF2B5EF4-FFF2-40B4-BE49-F238E27FC236}">
                <a16:creationId xmlns:a16="http://schemas.microsoft.com/office/drawing/2014/main" id="{2E70EA34-84CF-4997-B2DE-1462AC97AFD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72450" y="3941888"/>
            <a:ext cx="2504440" cy="2074230"/>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Curso para Gestantes Online – Hospital e Maternidade Santa Joana – São Paulo">
            <a:extLst>
              <a:ext uri="{FF2B5EF4-FFF2-40B4-BE49-F238E27FC236}">
                <a16:creationId xmlns:a16="http://schemas.microsoft.com/office/drawing/2014/main" id="{0F974FE7-1340-4CAA-BF8F-FDBCE4DD29B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95834" y="760533"/>
            <a:ext cx="4182462" cy="1982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0239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pic>
        <p:nvPicPr>
          <p:cNvPr id="36" name="Imagem 35">
            <a:extLst>
              <a:ext uri="{FF2B5EF4-FFF2-40B4-BE49-F238E27FC236}">
                <a16:creationId xmlns:a16="http://schemas.microsoft.com/office/drawing/2014/main" id="{CA89B024-9765-407C-9B6B-48636DFB8B4F}"/>
              </a:ext>
            </a:extLst>
          </p:cNvPr>
          <p:cNvPicPr>
            <a:picLocks noChangeAspect="1"/>
          </p:cNvPicPr>
          <p:nvPr/>
        </p:nvPicPr>
        <p:blipFill>
          <a:blip r:embed="rId3"/>
          <a:stretch>
            <a:fillRect/>
          </a:stretch>
        </p:blipFill>
        <p:spPr>
          <a:xfrm>
            <a:off x="9415511" y="2188023"/>
            <a:ext cx="1460322" cy="1411118"/>
          </a:xfrm>
          <a:prstGeom prst="rect">
            <a:avLst/>
          </a:prstGeom>
        </p:spPr>
      </p:pic>
      <p:pic>
        <p:nvPicPr>
          <p:cNvPr id="34" name="Imagem 33">
            <a:extLst>
              <a:ext uri="{FF2B5EF4-FFF2-40B4-BE49-F238E27FC236}">
                <a16:creationId xmlns:a16="http://schemas.microsoft.com/office/drawing/2014/main" id="{AFC31CAC-EE22-482D-BF24-1119B93F6BF4}"/>
              </a:ext>
            </a:extLst>
          </p:cNvPr>
          <p:cNvPicPr>
            <a:picLocks noChangeAspect="1"/>
          </p:cNvPicPr>
          <p:nvPr/>
        </p:nvPicPr>
        <p:blipFill>
          <a:blip r:embed="rId4"/>
          <a:stretch>
            <a:fillRect/>
          </a:stretch>
        </p:blipFill>
        <p:spPr>
          <a:xfrm>
            <a:off x="6572944" y="2095193"/>
            <a:ext cx="1408847" cy="1517819"/>
          </a:xfrm>
          <a:prstGeom prst="rect">
            <a:avLst/>
          </a:prstGeom>
        </p:spPr>
      </p:pic>
      <p:pic>
        <p:nvPicPr>
          <p:cNvPr id="32" name="Imagem 31">
            <a:extLst>
              <a:ext uri="{FF2B5EF4-FFF2-40B4-BE49-F238E27FC236}">
                <a16:creationId xmlns:a16="http://schemas.microsoft.com/office/drawing/2014/main" id="{2BB636A3-4140-4EAE-B305-9A299ECB8ABA}"/>
              </a:ext>
            </a:extLst>
          </p:cNvPr>
          <p:cNvPicPr>
            <a:picLocks noChangeAspect="1"/>
          </p:cNvPicPr>
          <p:nvPr/>
        </p:nvPicPr>
        <p:blipFill>
          <a:blip r:embed="rId5"/>
          <a:stretch>
            <a:fillRect/>
          </a:stretch>
        </p:blipFill>
        <p:spPr>
          <a:xfrm>
            <a:off x="3934283" y="2183382"/>
            <a:ext cx="1400230" cy="1396038"/>
          </a:xfrm>
          <a:prstGeom prst="rect">
            <a:avLst/>
          </a:prstGeom>
        </p:spPr>
      </p:pic>
      <p:pic>
        <p:nvPicPr>
          <p:cNvPr id="30" name="Imagem 29">
            <a:extLst>
              <a:ext uri="{FF2B5EF4-FFF2-40B4-BE49-F238E27FC236}">
                <a16:creationId xmlns:a16="http://schemas.microsoft.com/office/drawing/2014/main" id="{1DAB8F7D-3B20-454F-A665-C57C52EBD99D}"/>
              </a:ext>
            </a:extLst>
          </p:cNvPr>
          <p:cNvPicPr>
            <a:picLocks noChangeAspect="1"/>
          </p:cNvPicPr>
          <p:nvPr/>
        </p:nvPicPr>
        <p:blipFill>
          <a:blip r:embed="rId6"/>
          <a:stretch>
            <a:fillRect/>
          </a:stretch>
        </p:blipFill>
        <p:spPr>
          <a:xfrm>
            <a:off x="1325237" y="2183382"/>
            <a:ext cx="1502869" cy="1396038"/>
          </a:xfrm>
          <a:prstGeom prst="rect">
            <a:avLst/>
          </a:prstGeom>
        </p:spPr>
      </p:pic>
      <p:sp>
        <p:nvSpPr>
          <p:cNvPr id="2" name="Título 1">
            <a:extLst>
              <a:ext uri="{FF2B5EF4-FFF2-40B4-BE49-F238E27FC236}">
                <a16:creationId xmlns:a16="http://schemas.microsoft.com/office/drawing/2014/main" id="{48627CA6-8138-42F7-8D69-D9C07B778196}"/>
              </a:ext>
            </a:extLst>
          </p:cNvPr>
          <p:cNvSpPr>
            <a:spLocks noGrp="1"/>
          </p:cNvSpPr>
          <p:nvPr>
            <p:ph type="title"/>
          </p:nvPr>
        </p:nvSpPr>
        <p:spPr>
          <a:xfrm>
            <a:off x="998563" y="219456"/>
            <a:ext cx="10058400" cy="1371600"/>
          </a:xfrm>
        </p:spPr>
        <p:txBody>
          <a:bodyPr/>
          <a:lstStyle/>
          <a:p>
            <a:r>
              <a:rPr lang="pt-BR" b="1" dirty="0">
                <a:solidFill>
                  <a:schemeClr val="accent2"/>
                </a:solidFill>
              </a:rPr>
              <a:t>Linha do tempo</a:t>
            </a:r>
          </a:p>
        </p:txBody>
      </p:sp>
      <p:grpSp>
        <p:nvGrpSpPr>
          <p:cNvPr id="5" name="Agrupar 4">
            <a:extLst>
              <a:ext uri="{FF2B5EF4-FFF2-40B4-BE49-F238E27FC236}">
                <a16:creationId xmlns:a16="http://schemas.microsoft.com/office/drawing/2014/main" id="{E3CAE7F5-C494-487A-9430-BF9367820B0B}"/>
              </a:ext>
            </a:extLst>
          </p:cNvPr>
          <p:cNvGrpSpPr/>
          <p:nvPr/>
        </p:nvGrpSpPr>
        <p:grpSpPr>
          <a:xfrm>
            <a:off x="1243817" y="2030590"/>
            <a:ext cx="1712123" cy="1705816"/>
            <a:chOff x="1513642" y="1656509"/>
            <a:chExt cx="1286138" cy="1281400"/>
          </a:xfrm>
        </p:grpSpPr>
        <p:sp>
          <p:nvSpPr>
            <p:cNvPr id="6" name="CaixaDeTexto 5">
              <a:extLst>
                <a:ext uri="{FF2B5EF4-FFF2-40B4-BE49-F238E27FC236}">
                  <a16:creationId xmlns:a16="http://schemas.microsoft.com/office/drawing/2014/main" id="{2CFEFEDB-45E1-4BD8-A353-4FE95AACAB13}"/>
                </a:ext>
              </a:extLst>
            </p:cNvPr>
            <p:cNvSpPr txBox="1"/>
            <p:nvPr/>
          </p:nvSpPr>
          <p:spPr>
            <a:xfrm>
              <a:off x="1651864" y="1922433"/>
              <a:ext cx="1014431" cy="578000"/>
            </a:xfrm>
            <a:prstGeom prst="rect">
              <a:avLst/>
            </a:prstGeom>
            <a:noFill/>
          </p:spPr>
          <p:txBody>
            <a:bodyPr wrap="square" rtlCol="0" anchor="ctr">
              <a:spAutoFit/>
            </a:bodyPr>
            <a:lstStyle/>
            <a:p>
              <a:pPr algn="ctr"/>
              <a:endParaRPr lang="pt-BR" sz="4400" b="1" dirty="0">
                <a:solidFill>
                  <a:srgbClr val="002060"/>
                </a:solidFill>
                <a:latin typeface="Raleway Black" panose="020B0A03030101060003" pitchFamily="34" charset="0"/>
                <a:ea typeface="Lato Black" panose="020B0A02040204020203" pitchFamily="34" charset="0"/>
                <a:cs typeface="Lato Black" panose="020B0A02040204020203" pitchFamily="34" charset="0"/>
              </a:endParaRPr>
            </a:p>
          </p:txBody>
        </p:sp>
        <p:sp>
          <p:nvSpPr>
            <p:cNvPr id="7" name="Arco 6">
              <a:extLst>
                <a:ext uri="{FF2B5EF4-FFF2-40B4-BE49-F238E27FC236}">
                  <a16:creationId xmlns:a16="http://schemas.microsoft.com/office/drawing/2014/main" id="{0EA8524A-0E72-418B-BFF2-2C13281E2BCC}"/>
                </a:ext>
              </a:extLst>
            </p:cNvPr>
            <p:cNvSpPr/>
            <p:nvPr/>
          </p:nvSpPr>
          <p:spPr>
            <a:xfrm>
              <a:off x="1518380" y="1656509"/>
              <a:ext cx="1281400" cy="1281400"/>
            </a:xfrm>
            <a:prstGeom prst="arc">
              <a:avLst>
                <a:gd name="adj1" fmla="val 10781701"/>
                <a:gd name="adj2" fmla="val 10755690"/>
              </a:avLst>
            </a:prstGeom>
            <a:ln w="292100" cap="flat">
              <a:solidFill>
                <a:srgbClr val="FFB6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sz="300" dirty="0">
                <a:solidFill>
                  <a:srgbClr val="002060"/>
                </a:solidFill>
                <a:latin typeface="Raleway Black" panose="020B0A03030101060003" pitchFamily="34" charset="0"/>
              </a:endParaRPr>
            </a:p>
          </p:txBody>
        </p:sp>
        <p:sp>
          <p:nvSpPr>
            <p:cNvPr id="8" name="Arco 7">
              <a:extLst>
                <a:ext uri="{FF2B5EF4-FFF2-40B4-BE49-F238E27FC236}">
                  <a16:creationId xmlns:a16="http://schemas.microsoft.com/office/drawing/2014/main" id="{648C42CC-D2A5-45DF-A2DF-13EBF6370252}"/>
                </a:ext>
              </a:extLst>
            </p:cNvPr>
            <p:cNvSpPr/>
            <p:nvPr/>
          </p:nvSpPr>
          <p:spPr>
            <a:xfrm>
              <a:off x="1513642" y="1656509"/>
              <a:ext cx="1281400" cy="1281400"/>
            </a:xfrm>
            <a:prstGeom prst="arc">
              <a:avLst>
                <a:gd name="adj1" fmla="val 10781701"/>
                <a:gd name="adj2" fmla="val 16280216"/>
              </a:avLst>
            </a:prstGeom>
            <a:ln w="38100" cap="flat">
              <a:solidFill>
                <a:srgbClr val="434343"/>
              </a:solidFill>
              <a:prstDash val="sysDot"/>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sz="300">
                <a:solidFill>
                  <a:srgbClr val="002060"/>
                </a:solidFill>
                <a:latin typeface="Raleway Black" panose="020B0A03030101060003" pitchFamily="34" charset="0"/>
              </a:endParaRPr>
            </a:p>
          </p:txBody>
        </p:sp>
      </p:grpSp>
      <p:grpSp>
        <p:nvGrpSpPr>
          <p:cNvPr id="9" name="Agrupar 8">
            <a:extLst>
              <a:ext uri="{FF2B5EF4-FFF2-40B4-BE49-F238E27FC236}">
                <a16:creationId xmlns:a16="http://schemas.microsoft.com/office/drawing/2014/main" id="{49118782-0270-453C-BDBB-EC331FA07D70}"/>
              </a:ext>
            </a:extLst>
          </p:cNvPr>
          <p:cNvGrpSpPr/>
          <p:nvPr/>
        </p:nvGrpSpPr>
        <p:grpSpPr>
          <a:xfrm>
            <a:off x="3763725" y="2030590"/>
            <a:ext cx="1712123" cy="1705816"/>
            <a:chOff x="3474609" y="1656509"/>
            <a:chExt cx="1286138" cy="1281400"/>
          </a:xfrm>
        </p:grpSpPr>
        <p:sp>
          <p:nvSpPr>
            <p:cNvPr id="10" name="CaixaDeTexto 9">
              <a:extLst>
                <a:ext uri="{FF2B5EF4-FFF2-40B4-BE49-F238E27FC236}">
                  <a16:creationId xmlns:a16="http://schemas.microsoft.com/office/drawing/2014/main" id="{0B5E54F5-650A-4D50-87B4-052E95BC220D}"/>
                </a:ext>
              </a:extLst>
            </p:cNvPr>
            <p:cNvSpPr txBox="1"/>
            <p:nvPr/>
          </p:nvSpPr>
          <p:spPr>
            <a:xfrm>
              <a:off x="3536013" y="1922433"/>
              <a:ext cx="1168068" cy="578000"/>
            </a:xfrm>
            <a:prstGeom prst="rect">
              <a:avLst/>
            </a:prstGeom>
            <a:noFill/>
          </p:spPr>
          <p:txBody>
            <a:bodyPr wrap="square" rtlCol="0" anchor="ctr">
              <a:spAutoFit/>
            </a:bodyPr>
            <a:lstStyle/>
            <a:p>
              <a:pPr algn="ctr"/>
              <a:endParaRPr lang="pt-BR" sz="4400" b="1" dirty="0">
                <a:solidFill>
                  <a:srgbClr val="002060"/>
                </a:solidFill>
                <a:latin typeface="Raleway Black" panose="020B0A03030101060003" pitchFamily="34" charset="0"/>
                <a:ea typeface="Lato Black" panose="020B0A02040204020203" pitchFamily="34" charset="0"/>
                <a:cs typeface="Lato Black" panose="020B0A02040204020203" pitchFamily="34" charset="0"/>
              </a:endParaRPr>
            </a:p>
          </p:txBody>
        </p:sp>
        <p:sp>
          <p:nvSpPr>
            <p:cNvPr id="11" name="Arco 10">
              <a:extLst>
                <a:ext uri="{FF2B5EF4-FFF2-40B4-BE49-F238E27FC236}">
                  <a16:creationId xmlns:a16="http://schemas.microsoft.com/office/drawing/2014/main" id="{891E09FF-260F-474C-97A1-438E2C7B592F}"/>
                </a:ext>
              </a:extLst>
            </p:cNvPr>
            <p:cNvSpPr/>
            <p:nvPr/>
          </p:nvSpPr>
          <p:spPr>
            <a:xfrm>
              <a:off x="3479347" y="1656509"/>
              <a:ext cx="1281400" cy="1281400"/>
            </a:xfrm>
            <a:prstGeom prst="arc">
              <a:avLst>
                <a:gd name="adj1" fmla="val 10781701"/>
                <a:gd name="adj2" fmla="val 10755690"/>
              </a:avLst>
            </a:prstGeom>
            <a:ln w="292100" cap="flat">
              <a:solidFill>
                <a:srgbClr val="FFB6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sz="300" dirty="0">
                <a:solidFill>
                  <a:srgbClr val="002060"/>
                </a:solidFill>
                <a:latin typeface="Raleway Black" panose="020B0A03030101060003" pitchFamily="34" charset="0"/>
              </a:endParaRPr>
            </a:p>
          </p:txBody>
        </p:sp>
        <p:sp>
          <p:nvSpPr>
            <p:cNvPr id="12" name="Arco 11">
              <a:extLst>
                <a:ext uri="{FF2B5EF4-FFF2-40B4-BE49-F238E27FC236}">
                  <a16:creationId xmlns:a16="http://schemas.microsoft.com/office/drawing/2014/main" id="{833CE464-D1D3-4963-8AD3-DBC9783F3A06}"/>
                </a:ext>
              </a:extLst>
            </p:cNvPr>
            <p:cNvSpPr/>
            <p:nvPr/>
          </p:nvSpPr>
          <p:spPr>
            <a:xfrm>
              <a:off x="3474609" y="1656509"/>
              <a:ext cx="1281400" cy="1281400"/>
            </a:xfrm>
            <a:prstGeom prst="arc">
              <a:avLst>
                <a:gd name="adj1" fmla="val 10781701"/>
                <a:gd name="adj2" fmla="val 261215"/>
              </a:avLst>
            </a:prstGeom>
            <a:ln w="38100" cap="flat">
              <a:solidFill>
                <a:srgbClr val="434343"/>
              </a:solidFill>
              <a:prstDash val="sysDot"/>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sz="300">
                <a:solidFill>
                  <a:srgbClr val="002060"/>
                </a:solidFill>
                <a:latin typeface="Raleway Black" panose="020B0A03030101060003" pitchFamily="34" charset="0"/>
              </a:endParaRPr>
            </a:p>
          </p:txBody>
        </p:sp>
      </p:grpSp>
      <p:grpSp>
        <p:nvGrpSpPr>
          <p:cNvPr id="13" name="Agrupar 12">
            <a:extLst>
              <a:ext uri="{FF2B5EF4-FFF2-40B4-BE49-F238E27FC236}">
                <a16:creationId xmlns:a16="http://schemas.microsoft.com/office/drawing/2014/main" id="{1213D096-A115-4692-90A3-0A10BE458355}"/>
              </a:ext>
            </a:extLst>
          </p:cNvPr>
          <p:cNvGrpSpPr/>
          <p:nvPr/>
        </p:nvGrpSpPr>
        <p:grpSpPr>
          <a:xfrm>
            <a:off x="6411467" y="2030590"/>
            <a:ext cx="1712123" cy="1705816"/>
            <a:chOff x="5566700" y="1656509"/>
            <a:chExt cx="1286138" cy="1281400"/>
          </a:xfrm>
        </p:grpSpPr>
        <p:sp>
          <p:nvSpPr>
            <p:cNvPr id="14" name="Arco 13">
              <a:extLst>
                <a:ext uri="{FF2B5EF4-FFF2-40B4-BE49-F238E27FC236}">
                  <a16:creationId xmlns:a16="http://schemas.microsoft.com/office/drawing/2014/main" id="{52B54916-9177-4B01-8F99-A96EC489C951}"/>
                </a:ext>
              </a:extLst>
            </p:cNvPr>
            <p:cNvSpPr/>
            <p:nvPr/>
          </p:nvSpPr>
          <p:spPr>
            <a:xfrm>
              <a:off x="5571438" y="1656509"/>
              <a:ext cx="1281400" cy="1281400"/>
            </a:xfrm>
            <a:prstGeom prst="arc">
              <a:avLst>
                <a:gd name="adj1" fmla="val 10781701"/>
                <a:gd name="adj2" fmla="val 10755690"/>
              </a:avLst>
            </a:prstGeom>
            <a:ln w="292100" cap="flat">
              <a:solidFill>
                <a:srgbClr val="FFB6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sz="300" dirty="0">
                <a:solidFill>
                  <a:srgbClr val="002060"/>
                </a:solidFill>
                <a:latin typeface="Raleway Black" panose="020B0A03030101060003" pitchFamily="34" charset="0"/>
              </a:endParaRPr>
            </a:p>
          </p:txBody>
        </p:sp>
        <p:sp>
          <p:nvSpPr>
            <p:cNvPr id="15" name="Arco 14">
              <a:extLst>
                <a:ext uri="{FF2B5EF4-FFF2-40B4-BE49-F238E27FC236}">
                  <a16:creationId xmlns:a16="http://schemas.microsoft.com/office/drawing/2014/main" id="{B078A60F-4D5E-4BB8-9027-A5681C80DB73}"/>
                </a:ext>
              </a:extLst>
            </p:cNvPr>
            <p:cNvSpPr/>
            <p:nvPr/>
          </p:nvSpPr>
          <p:spPr>
            <a:xfrm>
              <a:off x="5566700" y="1656509"/>
              <a:ext cx="1281400" cy="1281400"/>
            </a:xfrm>
            <a:prstGeom prst="arc">
              <a:avLst>
                <a:gd name="adj1" fmla="val 10781701"/>
                <a:gd name="adj2" fmla="val 5562406"/>
              </a:avLst>
            </a:prstGeom>
            <a:ln w="38100" cap="flat">
              <a:solidFill>
                <a:srgbClr val="434343"/>
              </a:solidFill>
              <a:prstDash val="sysDot"/>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sz="300">
                <a:solidFill>
                  <a:srgbClr val="002060"/>
                </a:solidFill>
                <a:latin typeface="Raleway Black" panose="020B0A03030101060003" pitchFamily="34" charset="0"/>
              </a:endParaRPr>
            </a:p>
          </p:txBody>
        </p:sp>
        <p:sp>
          <p:nvSpPr>
            <p:cNvPr id="16" name="CaixaDeTexto 15">
              <a:extLst>
                <a:ext uri="{FF2B5EF4-FFF2-40B4-BE49-F238E27FC236}">
                  <a16:creationId xmlns:a16="http://schemas.microsoft.com/office/drawing/2014/main" id="{7E4DB5BE-C275-4427-ACC2-693D78936E67}"/>
                </a:ext>
              </a:extLst>
            </p:cNvPr>
            <p:cNvSpPr txBox="1"/>
            <p:nvPr/>
          </p:nvSpPr>
          <p:spPr>
            <a:xfrm>
              <a:off x="5623366" y="1922433"/>
              <a:ext cx="1168068" cy="578000"/>
            </a:xfrm>
            <a:prstGeom prst="rect">
              <a:avLst/>
            </a:prstGeom>
            <a:noFill/>
          </p:spPr>
          <p:txBody>
            <a:bodyPr wrap="square" rtlCol="0" anchor="ctr">
              <a:spAutoFit/>
            </a:bodyPr>
            <a:lstStyle/>
            <a:p>
              <a:pPr algn="ctr"/>
              <a:endParaRPr lang="pt-BR" sz="4400" b="1" dirty="0">
                <a:solidFill>
                  <a:srgbClr val="002060"/>
                </a:solidFill>
                <a:latin typeface="Raleway Black" panose="020B0A03030101060003" pitchFamily="34" charset="0"/>
                <a:ea typeface="Lato Black" panose="020B0A02040204020203" pitchFamily="34" charset="0"/>
                <a:cs typeface="Lato Black" panose="020B0A02040204020203" pitchFamily="34" charset="0"/>
              </a:endParaRPr>
            </a:p>
          </p:txBody>
        </p:sp>
      </p:grpSp>
      <p:grpSp>
        <p:nvGrpSpPr>
          <p:cNvPr id="17" name="Agrupar 16">
            <a:extLst>
              <a:ext uri="{FF2B5EF4-FFF2-40B4-BE49-F238E27FC236}">
                <a16:creationId xmlns:a16="http://schemas.microsoft.com/office/drawing/2014/main" id="{150A014F-68A5-442C-A706-7B4D115E3FDA}"/>
              </a:ext>
            </a:extLst>
          </p:cNvPr>
          <p:cNvGrpSpPr/>
          <p:nvPr/>
        </p:nvGrpSpPr>
        <p:grpSpPr>
          <a:xfrm>
            <a:off x="9121956" y="2030590"/>
            <a:ext cx="1922517" cy="1705816"/>
            <a:chOff x="7409763" y="1656509"/>
            <a:chExt cx="1444185" cy="1281400"/>
          </a:xfrm>
        </p:grpSpPr>
        <p:sp>
          <p:nvSpPr>
            <p:cNvPr id="18" name="Arco 17">
              <a:extLst>
                <a:ext uri="{FF2B5EF4-FFF2-40B4-BE49-F238E27FC236}">
                  <a16:creationId xmlns:a16="http://schemas.microsoft.com/office/drawing/2014/main" id="{2338FA81-BB66-4109-A2EC-09811E6825C6}"/>
                </a:ext>
              </a:extLst>
            </p:cNvPr>
            <p:cNvSpPr/>
            <p:nvPr/>
          </p:nvSpPr>
          <p:spPr>
            <a:xfrm>
              <a:off x="7495488" y="1656509"/>
              <a:ext cx="1281400" cy="1281400"/>
            </a:xfrm>
            <a:prstGeom prst="arc">
              <a:avLst>
                <a:gd name="adj1" fmla="val 10781701"/>
                <a:gd name="adj2" fmla="val 10755690"/>
              </a:avLst>
            </a:prstGeom>
            <a:ln w="292100" cap="flat">
              <a:solidFill>
                <a:srgbClr val="FFB6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sz="300" dirty="0">
                <a:solidFill>
                  <a:srgbClr val="002060"/>
                </a:solidFill>
                <a:latin typeface="Raleway Black" panose="020B0A03030101060003" pitchFamily="34" charset="0"/>
              </a:endParaRPr>
            </a:p>
          </p:txBody>
        </p:sp>
        <p:sp>
          <p:nvSpPr>
            <p:cNvPr id="19" name="Arco 18">
              <a:extLst>
                <a:ext uri="{FF2B5EF4-FFF2-40B4-BE49-F238E27FC236}">
                  <a16:creationId xmlns:a16="http://schemas.microsoft.com/office/drawing/2014/main" id="{7DD720AC-F887-4E1B-9E87-8B54AB1A2B26}"/>
                </a:ext>
              </a:extLst>
            </p:cNvPr>
            <p:cNvSpPr/>
            <p:nvPr/>
          </p:nvSpPr>
          <p:spPr>
            <a:xfrm>
              <a:off x="7490750" y="1656509"/>
              <a:ext cx="1281400" cy="1281400"/>
            </a:xfrm>
            <a:prstGeom prst="arc">
              <a:avLst>
                <a:gd name="adj1" fmla="val 10781701"/>
                <a:gd name="adj2" fmla="val 10623550"/>
              </a:avLst>
            </a:prstGeom>
            <a:ln w="38100" cap="flat">
              <a:solidFill>
                <a:srgbClr val="434343"/>
              </a:solidFill>
              <a:prstDash val="sysDot"/>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sz="300">
                <a:solidFill>
                  <a:srgbClr val="002060"/>
                </a:solidFill>
                <a:latin typeface="Raleway Black" panose="020B0A03030101060003" pitchFamily="34" charset="0"/>
              </a:endParaRPr>
            </a:p>
          </p:txBody>
        </p:sp>
        <p:sp>
          <p:nvSpPr>
            <p:cNvPr id="20" name="CaixaDeTexto 19">
              <a:extLst>
                <a:ext uri="{FF2B5EF4-FFF2-40B4-BE49-F238E27FC236}">
                  <a16:creationId xmlns:a16="http://schemas.microsoft.com/office/drawing/2014/main" id="{3F9D92F5-3BED-481D-8825-40EF66AFD5A6}"/>
                </a:ext>
              </a:extLst>
            </p:cNvPr>
            <p:cNvSpPr txBox="1"/>
            <p:nvPr/>
          </p:nvSpPr>
          <p:spPr>
            <a:xfrm>
              <a:off x="7409763" y="1941484"/>
              <a:ext cx="1444185" cy="578000"/>
            </a:xfrm>
            <a:prstGeom prst="rect">
              <a:avLst/>
            </a:prstGeom>
            <a:noFill/>
          </p:spPr>
          <p:txBody>
            <a:bodyPr wrap="square" rtlCol="0" anchor="ctr">
              <a:spAutoFit/>
            </a:bodyPr>
            <a:lstStyle/>
            <a:p>
              <a:pPr algn="ctr"/>
              <a:endParaRPr lang="pt-BR" sz="4400" b="1" dirty="0">
                <a:solidFill>
                  <a:srgbClr val="002060"/>
                </a:solidFill>
                <a:latin typeface="Raleway Black" panose="020B0A03030101060003" pitchFamily="34" charset="0"/>
                <a:ea typeface="Lato Black" panose="020B0A02040204020203" pitchFamily="34" charset="0"/>
                <a:cs typeface="Lato Black" panose="020B0A02040204020203" pitchFamily="34" charset="0"/>
              </a:endParaRPr>
            </a:p>
          </p:txBody>
        </p:sp>
      </p:grpSp>
      <p:sp>
        <p:nvSpPr>
          <p:cNvPr id="21" name="Rectangle 2">
            <a:extLst>
              <a:ext uri="{FF2B5EF4-FFF2-40B4-BE49-F238E27FC236}">
                <a16:creationId xmlns:a16="http://schemas.microsoft.com/office/drawing/2014/main" id="{F95590DD-EBAB-4EEE-88CD-0847BA55B737}"/>
              </a:ext>
            </a:extLst>
          </p:cNvPr>
          <p:cNvSpPr/>
          <p:nvPr/>
        </p:nvSpPr>
        <p:spPr>
          <a:xfrm>
            <a:off x="862089" y="4446184"/>
            <a:ext cx="1784138" cy="1640191"/>
          </a:xfrm>
          <a:prstGeom prst="rect">
            <a:avLst/>
          </a:prstGeom>
        </p:spPr>
        <p:txBody>
          <a:bodyPr spcFirstLastPara="1" wrap="square" lIns="121900" tIns="121900" rIns="121900" bIns="121900" anchor="b" anchorCtr="0">
            <a:noAutofit/>
          </a:bodyPr>
          <a:lstStyle/>
          <a:p>
            <a:r>
              <a:rPr lang="pt-BR" b="1" spc="400" dirty="0">
                <a:solidFill>
                  <a:srgbClr val="002060"/>
                </a:solidFill>
                <a:latin typeface="Nixie One" panose="02000503080000020004" pitchFamily="2" charset="0"/>
              </a:rPr>
              <a:t>Infância</a:t>
            </a:r>
          </a:p>
          <a:p>
            <a:endParaRPr lang="pt-BR" sz="900" spc="400" dirty="0">
              <a:solidFill>
                <a:srgbClr val="002060"/>
              </a:solidFill>
              <a:latin typeface="Nixie One" panose="02000503080000020004" pitchFamily="2" charset="0"/>
            </a:endParaRPr>
          </a:p>
        </p:txBody>
      </p:sp>
      <p:sp>
        <p:nvSpPr>
          <p:cNvPr id="22" name="Rectangle 2">
            <a:extLst>
              <a:ext uri="{FF2B5EF4-FFF2-40B4-BE49-F238E27FC236}">
                <a16:creationId xmlns:a16="http://schemas.microsoft.com/office/drawing/2014/main" id="{76E3AF95-929E-45D9-8A3D-07685803AA97}"/>
              </a:ext>
            </a:extLst>
          </p:cNvPr>
          <p:cNvSpPr/>
          <p:nvPr/>
        </p:nvSpPr>
        <p:spPr>
          <a:xfrm>
            <a:off x="3371257" y="4446184"/>
            <a:ext cx="2447002" cy="1640191"/>
          </a:xfrm>
          <a:prstGeom prst="rect">
            <a:avLst/>
          </a:prstGeom>
        </p:spPr>
        <p:txBody>
          <a:bodyPr spcFirstLastPara="1" wrap="square" lIns="121900" tIns="121900" rIns="121900" bIns="121900" anchor="b" anchorCtr="0">
            <a:noAutofit/>
          </a:bodyPr>
          <a:lstStyle/>
          <a:p>
            <a:r>
              <a:rPr lang="pt-BR" b="1" spc="400" dirty="0">
                <a:solidFill>
                  <a:srgbClr val="002060"/>
                </a:solidFill>
                <a:latin typeface="Nixie One" panose="02000503080000020004" pitchFamily="2" charset="0"/>
              </a:rPr>
              <a:t>Adolescência</a:t>
            </a:r>
            <a:endParaRPr lang="id-ID" b="1" spc="400" dirty="0">
              <a:solidFill>
                <a:srgbClr val="002060"/>
              </a:solidFill>
              <a:latin typeface="Nixie One" panose="02000503080000020004" pitchFamily="2" charset="0"/>
            </a:endParaRPr>
          </a:p>
        </p:txBody>
      </p:sp>
      <p:sp>
        <p:nvSpPr>
          <p:cNvPr id="23" name="Rectangle 2">
            <a:extLst>
              <a:ext uri="{FF2B5EF4-FFF2-40B4-BE49-F238E27FC236}">
                <a16:creationId xmlns:a16="http://schemas.microsoft.com/office/drawing/2014/main" id="{38F1CC1E-45A3-428B-BDE9-319608C723FE}"/>
              </a:ext>
            </a:extLst>
          </p:cNvPr>
          <p:cNvSpPr/>
          <p:nvPr/>
        </p:nvSpPr>
        <p:spPr>
          <a:xfrm>
            <a:off x="6027763" y="4541178"/>
            <a:ext cx="2186111" cy="1640191"/>
          </a:xfrm>
          <a:prstGeom prst="rect">
            <a:avLst/>
          </a:prstGeom>
        </p:spPr>
        <p:txBody>
          <a:bodyPr spcFirstLastPara="1" wrap="square" lIns="121900" tIns="121900" rIns="121900" bIns="121900" anchor="b" anchorCtr="0">
            <a:noAutofit/>
          </a:bodyPr>
          <a:lstStyle/>
          <a:p>
            <a:r>
              <a:rPr lang="pt-BR" b="1" spc="400" dirty="0">
                <a:solidFill>
                  <a:srgbClr val="002060"/>
                </a:solidFill>
                <a:latin typeface="Nixie One" panose="02000503080000020004" pitchFamily="2" charset="0"/>
              </a:rPr>
              <a:t>Vida adulta</a:t>
            </a:r>
            <a:endParaRPr lang="id-ID" b="1" spc="400" dirty="0">
              <a:solidFill>
                <a:srgbClr val="002060"/>
              </a:solidFill>
              <a:latin typeface="Nixie One" panose="02000503080000020004" pitchFamily="2" charset="0"/>
            </a:endParaRPr>
          </a:p>
        </p:txBody>
      </p:sp>
      <p:sp>
        <p:nvSpPr>
          <p:cNvPr id="24" name="Rectangle 2">
            <a:extLst>
              <a:ext uri="{FF2B5EF4-FFF2-40B4-BE49-F238E27FC236}">
                <a16:creationId xmlns:a16="http://schemas.microsoft.com/office/drawing/2014/main" id="{8D628D77-593A-46A3-8214-63B8C7387FC6}"/>
              </a:ext>
            </a:extLst>
          </p:cNvPr>
          <p:cNvSpPr/>
          <p:nvPr/>
        </p:nvSpPr>
        <p:spPr>
          <a:xfrm>
            <a:off x="8820318" y="4542027"/>
            <a:ext cx="1784138" cy="1640191"/>
          </a:xfrm>
          <a:prstGeom prst="rect">
            <a:avLst/>
          </a:prstGeom>
        </p:spPr>
        <p:txBody>
          <a:bodyPr spcFirstLastPara="1" wrap="square" lIns="121900" tIns="121900" rIns="121900" bIns="121900" anchor="b" anchorCtr="0">
            <a:noAutofit/>
          </a:bodyPr>
          <a:lstStyle/>
          <a:p>
            <a:r>
              <a:rPr lang="pt-BR" b="1" spc="400" dirty="0">
                <a:solidFill>
                  <a:srgbClr val="002060"/>
                </a:solidFill>
                <a:latin typeface="Nixie One" panose="02000503080000020004" pitchFamily="2" charset="0"/>
              </a:rPr>
              <a:t>Velhice</a:t>
            </a:r>
            <a:endParaRPr lang="id-ID" b="1" spc="400" dirty="0">
              <a:solidFill>
                <a:srgbClr val="002060"/>
              </a:solidFill>
              <a:latin typeface="Nixie One" panose="02000503080000020004" pitchFamily="2" charset="0"/>
            </a:endParaRPr>
          </a:p>
        </p:txBody>
      </p:sp>
      <p:cxnSp>
        <p:nvCxnSpPr>
          <p:cNvPr id="25" name="Conector: Angulado 24">
            <a:extLst>
              <a:ext uri="{FF2B5EF4-FFF2-40B4-BE49-F238E27FC236}">
                <a16:creationId xmlns:a16="http://schemas.microsoft.com/office/drawing/2014/main" id="{92D4CAA5-4A97-479C-AF8C-2840F9F083A4}"/>
              </a:ext>
            </a:extLst>
          </p:cNvPr>
          <p:cNvCxnSpPr>
            <a:cxnSpLocks/>
          </p:cNvCxnSpPr>
          <p:nvPr/>
        </p:nvCxnSpPr>
        <p:spPr>
          <a:xfrm rot="5400000">
            <a:off x="-419248" y="4101202"/>
            <a:ext cx="2814639" cy="516495"/>
          </a:xfrm>
          <a:prstGeom prst="bentConnector3">
            <a:avLst>
              <a:gd name="adj1" fmla="val -42"/>
            </a:avLst>
          </a:prstGeom>
          <a:ln>
            <a:solidFill>
              <a:srgbClr val="FF0066"/>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26" name="Conector: Angulado 25">
            <a:extLst>
              <a:ext uri="{FF2B5EF4-FFF2-40B4-BE49-F238E27FC236}">
                <a16:creationId xmlns:a16="http://schemas.microsoft.com/office/drawing/2014/main" id="{59D37DF4-945F-4C7F-8263-32ACA1C3654E}"/>
              </a:ext>
            </a:extLst>
          </p:cNvPr>
          <p:cNvCxnSpPr>
            <a:cxnSpLocks/>
          </p:cNvCxnSpPr>
          <p:nvPr/>
        </p:nvCxnSpPr>
        <p:spPr>
          <a:xfrm rot="5400000">
            <a:off x="2173593" y="4187936"/>
            <a:ext cx="2814639" cy="516495"/>
          </a:xfrm>
          <a:prstGeom prst="bentConnector3">
            <a:avLst>
              <a:gd name="adj1" fmla="val -42"/>
            </a:avLst>
          </a:prstGeom>
          <a:ln>
            <a:solidFill>
              <a:srgbClr val="FF0066"/>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27" name="Conector: Angulado 26">
            <a:extLst>
              <a:ext uri="{FF2B5EF4-FFF2-40B4-BE49-F238E27FC236}">
                <a16:creationId xmlns:a16="http://schemas.microsoft.com/office/drawing/2014/main" id="{EBFDE89A-7ED7-454E-A54C-BCCF4CFB31CE}"/>
              </a:ext>
            </a:extLst>
          </p:cNvPr>
          <p:cNvCxnSpPr>
            <a:cxnSpLocks/>
          </p:cNvCxnSpPr>
          <p:nvPr/>
        </p:nvCxnSpPr>
        <p:spPr>
          <a:xfrm rot="5400000">
            <a:off x="4815027" y="4187936"/>
            <a:ext cx="2814639" cy="516495"/>
          </a:xfrm>
          <a:prstGeom prst="bentConnector3">
            <a:avLst>
              <a:gd name="adj1" fmla="val -42"/>
            </a:avLst>
          </a:prstGeom>
          <a:ln>
            <a:solidFill>
              <a:srgbClr val="FF0066"/>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28" name="Conector: Angulado 27">
            <a:extLst>
              <a:ext uri="{FF2B5EF4-FFF2-40B4-BE49-F238E27FC236}">
                <a16:creationId xmlns:a16="http://schemas.microsoft.com/office/drawing/2014/main" id="{458381AB-C951-4D1A-A89D-3D54E6AB2FDA}"/>
              </a:ext>
            </a:extLst>
          </p:cNvPr>
          <p:cNvCxnSpPr>
            <a:cxnSpLocks/>
          </p:cNvCxnSpPr>
          <p:nvPr/>
        </p:nvCxnSpPr>
        <p:spPr>
          <a:xfrm rot="5400000">
            <a:off x="7604104" y="4187936"/>
            <a:ext cx="2814639" cy="516495"/>
          </a:xfrm>
          <a:prstGeom prst="bentConnector3">
            <a:avLst>
              <a:gd name="adj1" fmla="val -42"/>
            </a:avLst>
          </a:prstGeom>
          <a:ln>
            <a:solidFill>
              <a:srgbClr val="FF0066"/>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50297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B2040A55-DC3E-4DCD-B5E2-D1207408B25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405360" cy="6858000"/>
          </a:xfrm>
          <a:prstGeom prst="rect">
            <a:avLst/>
          </a:prstGeom>
        </p:spPr>
      </p:pic>
      <p:sp>
        <p:nvSpPr>
          <p:cNvPr id="5" name="Retângulo 4">
            <a:extLst>
              <a:ext uri="{FF2B5EF4-FFF2-40B4-BE49-F238E27FC236}">
                <a16:creationId xmlns:a16="http://schemas.microsoft.com/office/drawing/2014/main" id="{184BB150-B99A-4876-893A-6B487D6E3EE0}"/>
              </a:ext>
            </a:extLst>
          </p:cNvPr>
          <p:cNvSpPr/>
          <p:nvPr/>
        </p:nvSpPr>
        <p:spPr>
          <a:xfrm>
            <a:off x="950136" y="430530"/>
            <a:ext cx="10408920" cy="5996939"/>
          </a:xfrm>
          <a:prstGeom prst="rect">
            <a:avLst/>
          </a:prstGeom>
          <a:solidFill>
            <a:schemeClr val="bg1"/>
          </a:soli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aphicFrame>
        <p:nvGraphicFramePr>
          <p:cNvPr id="3" name="Diagrama 2">
            <a:extLst>
              <a:ext uri="{FF2B5EF4-FFF2-40B4-BE49-F238E27FC236}">
                <a16:creationId xmlns:a16="http://schemas.microsoft.com/office/drawing/2014/main" id="{0125527B-3A71-4F0A-85B1-255FBD8F18D7}"/>
              </a:ext>
            </a:extLst>
          </p:cNvPr>
          <p:cNvGraphicFramePr/>
          <p:nvPr/>
        </p:nvGraphicFramePr>
        <p:xfrm>
          <a:off x="950136" y="502919"/>
          <a:ext cx="10408920" cy="58521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etângulo 5">
            <a:extLst>
              <a:ext uri="{FF2B5EF4-FFF2-40B4-BE49-F238E27FC236}">
                <a16:creationId xmlns:a16="http://schemas.microsoft.com/office/drawing/2014/main" id="{46B090C1-FEE6-4848-8F35-952CB4395190}"/>
              </a:ext>
            </a:extLst>
          </p:cNvPr>
          <p:cNvSpPr/>
          <p:nvPr/>
        </p:nvSpPr>
        <p:spPr>
          <a:xfrm>
            <a:off x="1082040" y="563880"/>
            <a:ext cx="10027920" cy="56692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026" name="Picture 2" descr="Dicas para melhorar a participação dos alunos em aulas on-line">
            <a:extLst>
              <a:ext uri="{FF2B5EF4-FFF2-40B4-BE49-F238E27FC236}">
                <a16:creationId xmlns:a16="http://schemas.microsoft.com/office/drawing/2014/main" id="{C93C5158-7923-432B-A1B0-6CDE83F9EBA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8992" y="810261"/>
            <a:ext cx="4320540" cy="28803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rofessor se reinventa para aula online por coronavírus - Notícias - R7  Educação">
            <a:extLst>
              <a:ext uri="{FF2B5EF4-FFF2-40B4-BE49-F238E27FC236}">
                <a16:creationId xmlns:a16="http://schemas.microsoft.com/office/drawing/2014/main" id="{FF17D306-8F5E-48E3-ADC0-7A9F7A1FFB1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42690" y="3810955"/>
            <a:ext cx="3373510" cy="223678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a quarentena, o que tem pesado mais: crianças, sobrecarga ou culpa? -  Comportamento - Campo Grande News">
            <a:extLst>
              <a:ext uri="{FF2B5EF4-FFF2-40B4-BE49-F238E27FC236}">
                <a16:creationId xmlns:a16="http://schemas.microsoft.com/office/drawing/2014/main" id="{40D16564-9623-40A2-84D9-ABA24EFB271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42470" y="982661"/>
            <a:ext cx="4572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64893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B2040A55-DC3E-4DCD-B5E2-D1207408B25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405360" cy="6858000"/>
          </a:xfrm>
          <a:prstGeom prst="rect">
            <a:avLst/>
          </a:prstGeom>
        </p:spPr>
      </p:pic>
      <p:sp>
        <p:nvSpPr>
          <p:cNvPr id="5" name="Retângulo 4">
            <a:extLst>
              <a:ext uri="{FF2B5EF4-FFF2-40B4-BE49-F238E27FC236}">
                <a16:creationId xmlns:a16="http://schemas.microsoft.com/office/drawing/2014/main" id="{184BB150-B99A-4876-893A-6B487D6E3EE0}"/>
              </a:ext>
            </a:extLst>
          </p:cNvPr>
          <p:cNvSpPr/>
          <p:nvPr/>
        </p:nvSpPr>
        <p:spPr>
          <a:xfrm>
            <a:off x="950136" y="430530"/>
            <a:ext cx="10408920" cy="5996939"/>
          </a:xfrm>
          <a:prstGeom prst="rect">
            <a:avLst/>
          </a:prstGeom>
          <a:solidFill>
            <a:schemeClr val="bg1"/>
          </a:soli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aphicFrame>
        <p:nvGraphicFramePr>
          <p:cNvPr id="3" name="Diagrama 2">
            <a:extLst>
              <a:ext uri="{FF2B5EF4-FFF2-40B4-BE49-F238E27FC236}">
                <a16:creationId xmlns:a16="http://schemas.microsoft.com/office/drawing/2014/main" id="{0125527B-3A71-4F0A-85B1-255FBD8F18D7}"/>
              </a:ext>
            </a:extLst>
          </p:cNvPr>
          <p:cNvGraphicFramePr/>
          <p:nvPr/>
        </p:nvGraphicFramePr>
        <p:xfrm>
          <a:off x="950136" y="502919"/>
          <a:ext cx="10408920" cy="58521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etângulo 5">
            <a:extLst>
              <a:ext uri="{FF2B5EF4-FFF2-40B4-BE49-F238E27FC236}">
                <a16:creationId xmlns:a16="http://schemas.microsoft.com/office/drawing/2014/main" id="{46B090C1-FEE6-4848-8F35-952CB4395190}"/>
              </a:ext>
            </a:extLst>
          </p:cNvPr>
          <p:cNvSpPr/>
          <p:nvPr/>
        </p:nvSpPr>
        <p:spPr>
          <a:xfrm>
            <a:off x="1082040" y="563880"/>
            <a:ext cx="10027920" cy="56692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146" name="Picture 2" descr="Amigos preparam chá de bebê com carreata e surpreendem mãe - Agência 14News">
            <a:extLst>
              <a:ext uri="{FF2B5EF4-FFF2-40B4-BE49-F238E27FC236}">
                <a16:creationId xmlns:a16="http://schemas.microsoft.com/office/drawing/2014/main" id="{D363880D-AAA5-4F2C-AB26-0B6F1509F63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49918" y="1356361"/>
            <a:ext cx="3501390" cy="466852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arreata-surpresa em chá de bebê emociona grávida em SP: vídeo - Só Notícia  Boa">
            <a:extLst>
              <a:ext uri="{FF2B5EF4-FFF2-40B4-BE49-F238E27FC236}">
                <a16:creationId xmlns:a16="http://schemas.microsoft.com/office/drawing/2014/main" id="{261BAE89-6583-4D05-81E7-5A194C00A14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24600" y="1094740"/>
            <a:ext cx="4328160" cy="3029712"/>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47A5A97D-529C-4E07-830B-982C60BB35E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73813" y="3690621"/>
            <a:ext cx="1847850" cy="2466975"/>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a:extLst>
              <a:ext uri="{FF2B5EF4-FFF2-40B4-BE49-F238E27FC236}">
                <a16:creationId xmlns:a16="http://schemas.microsoft.com/office/drawing/2014/main" id="{2E70EA34-84CF-4997-B2DE-1462AC97AFD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72450" y="3941888"/>
            <a:ext cx="2504440" cy="2074230"/>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Curso para Gestantes Online – Hospital e Maternidade Santa Joana – São Paulo">
            <a:extLst>
              <a:ext uri="{FF2B5EF4-FFF2-40B4-BE49-F238E27FC236}">
                <a16:creationId xmlns:a16="http://schemas.microsoft.com/office/drawing/2014/main" id="{0F974FE7-1340-4CAA-BF8F-FDBCE4DD29B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95834" y="760533"/>
            <a:ext cx="4182462" cy="1982667"/>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Desafios do “novo normal”: como ficará a comunicação?">
            <a:extLst>
              <a:ext uri="{FF2B5EF4-FFF2-40B4-BE49-F238E27FC236}">
                <a16:creationId xmlns:a16="http://schemas.microsoft.com/office/drawing/2014/main" id="{94D7BAE1-8C3A-4B81-9C0C-C9A380306D8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04691" y="1532725"/>
            <a:ext cx="6099810" cy="3857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4166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156"/>
                                        </p:tgtEl>
                                        <p:attrNameLst>
                                          <p:attrName>style.visibility</p:attrName>
                                        </p:attrNameLst>
                                      </p:cBhvr>
                                      <p:to>
                                        <p:strVal val="visible"/>
                                      </p:to>
                                    </p:set>
                                    <p:animEffect transition="in" filter="wheel(1)">
                                      <p:cBhvr>
                                        <p:cTn id="7" dur="2000"/>
                                        <p:tgtEl>
                                          <p:spTgt spid="6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B2040A55-DC3E-4DCD-B5E2-D1207408B25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405360" cy="6858000"/>
          </a:xfrm>
          <a:prstGeom prst="rect">
            <a:avLst/>
          </a:prstGeom>
        </p:spPr>
      </p:pic>
      <p:sp>
        <p:nvSpPr>
          <p:cNvPr id="5" name="Retângulo 4">
            <a:extLst>
              <a:ext uri="{FF2B5EF4-FFF2-40B4-BE49-F238E27FC236}">
                <a16:creationId xmlns:a16="http://schemas.microsoft.com/office/drawing/2014/main" id="{184BB150-B99A-4876-893A-6B487D6E3EE0}"/>
              </a:ext>
            </a:extLst>
          </p:cNvPr>
          <p:cNvSpPr/>
          <p:nvPr/>
        </p:nvSpPr>
        <p:spPr>
          <a:xfrm>
            <a:off x="950136" y="430530"/>
            <a:ext cx="10408920" cy="5996939"/>
          </a:xfrm>
          <a:prstGeom prst="rect">
            <a:avLst/>
          </a:prstGeom>
          <a:solidFill>
            <a:schemeClr val="bg1"/>
          </a:soli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aphicFrame>
        <p:nvGraphicFramePr>
          <p:cNvPr id="3" name="Diagrama 2">
            <a:extLst>
              <a:ext uri="{FF2B5EF4-FFF2-40B4-BE49-F238E27FC236}">
                <a16:creationId xmlns:a16="http://schemas.microsoft.com/office/drawing/2014/main" id="{0125527B-3A71-4F0A-85B1-255FBD8F18D7}"/>
              </a:ext>
            </a:extLst>
          </p:cNvPr>
          <p:cNvGraphicFramePr/>
          <p:nvPr/>
        </p:nvGraphicFramePr>
        <p:xfrm>
          <a:off x="950136" y="502919"/>
          <a:ext cx="10408920" cy="58521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etângulo 5">
            <a:extLst>
              <a:ext uri="{FF2B5EF4-FFF2-40B4-BE49-F238E27FC236}">
                <a16:creationId xmlns:a16="http://schemas.microsoft.com/office/drawing/2014/main" id="{46B090C1-FEE6-4848-8F35-952CB4395190}"/>
              </a:ext>
            </a:extLst>
          </p:cNvPr>
          <p:cNvSpPr/>
          <p:nvPr/>
        </p:nvSpPr>
        <p:spPr>
          <a:xfrm>
            <a:off x="1082040" y="563880"/>
            <a:ext cx="10027920" cy="56692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CaixaDeTexto 9">
            <a:extLst>
              <a:ext uri="{FF2B5EF4-FFF2-40B4-BE49-F238E27FC236}">
                <a16:creationId xmlns:a16="http://schemas.microsoft.com/office/drawing/2014/main" id="{F062F7D1-28EC-4A54-B858-0CFE49111F52}"/>
              </a:ext>
            </a:extLst>
          </p:cNvPr>
          <p:cNvSpPr txBox="1"/>
          <p:nvPr/>
        </p:nvSpPr>
        <p:spPr>
          <a:xfrm>
            <a:off x="1645920" y="882134"/>
            <a:ext cx="8930640" cy="707886"/>
          </a:xfrm>
          <a:prstGeom prst="rect">
            <a:avLst/>
          </a:prstGeom>
          <a:noFill/>
        </p:spPr>
        <p:txBody>
          <a:bodyPr wrap="square">
            <a:spAutoFit/>
          </a:bodyPr>
          <a:lstStyle/>
          <a:p>
            <a:r>
              <a:rPr lang="pt-br" sz="4000" dirty="0">
                <a:solidFill>
                  <a:schemeClr val="tx1">
                    <a:lumMod val="75000"/>
                    <a:lumOff val="25000"/>
                  </a:schemeClr>
                </a:solidFill>
              </a:rPr>
              <a:t>Parto</a:t>
            </a:r>
            <a:endParaRPr lang="pt-BR" sz="4000" dirty="0"/>
          </a:p>
        </p:txBody>
      </p:sp>
      <p:sp>
        <p:nvSpPr>
          <p:cNvPr id="12" name="CaixaDeTexto 11">
            <a:extLst>
              <a:ext uri="{FF2B5EF4-FFF2-40B4-BE49-F238E27FC236}">
                <a16:creationId xmlns:a16="http://schemas.microsoft.com/office/drawing/2014/main" id="{0EC7F6B9-93DA-4AD1-B21F-59A3A75D66D4}"/>
              </a:ext>
            </a:extLst>
          </p:cNvPr>
          <p:cNvSpPr txBox="1"/>
          <p:nvPr/>
        </p:nvSpPr>
        <p:spPr>
          <a:xfrm>
            <a:off x="1592580" y="2190214"/>
            <a:ext cx="9037320" cy="3170099"/>
          </a:xfrm>
          <a:prstGeom prst="rect">
            <a:avLst/>
          </a:prstGeom>
          <a:noFill/>
        </p:spPr>
        <p:txBody>
          <a:bodyPr wrap="square">
            <a:spAutoFit/>
          </a:bodyPr>
          <a:lstStyle/>
          <a:p>
            <a:pPr marL="285750" indent="-285750" algn="just">
              <a:buFont typeface="Arial" panose="020B0604020202020204" pitchFamily="34" charset="0"/>
              <a:buChar char="•"/>
            </a:pPr>
            <a:r>
              <a:rPr lang="pt-BR" sz="2000" dirty="0">
                <a:solidFill>
                  <a:schemeClr val="tx1">
                    <a:lumMod val="75000"/>
                    <a:lumOff val="25000"/>
                  </a:schemeClr>
                </a:solidFill>
              </a:rPr>
              <a:t>Há necessidade de máscaras, e de somente um acompanhante. </a:t>
            </a:r>
          </a:p>
          <a:p>
            <a:pPr marL="285750" indent="-285750" algn="just">
              <a:buFont typeface="Arial" panose="020B0604020202020204" pitchFamily="34" charset="0"/>
              <a:buChar char="•"/>
            </a:pPr>
            <a:endParaRPr lang="pt-BR" sz="2000" dirty="0">
              <a:solidFill>
                <a:schemeClr val="tx1">
                  <a:lumMod val="75000"/>
                  <a:lumOff val="25000"/>
                </a:schemeClr>
              </a:solidFill>
            </a:endParaRPr>
          </a:p>
          <a:p>
            <a:pPr marL="285750" indent="-285750" algn="just">
              <a:buFont typeface="Arial" panose="020B0604020202020204" pitchFamily="34" charset="0"/>
              <a:buChar char="•"/>
            </a:pPr>
            <a:r>
              <a:rPr lang="pt-BR" sz="2000" dirty="0">
                <a:solidFill>
                  <a:schemeClr val="tx1">
                    <a:lumMod val="75000"/>
                    <a:lumOff val="25000"/>
                  </a:schemeClr>
                </a:solidFill>
              </a:rPr>
              <a:t>Não é autorizada a presença de doulas, fotógrafos, e muitos planos vão ter que ser modificados em nome da segurança. </a:t>
            </a:r>
          </a:p>
          <a:p>
            <a:pPr marL="285750" indent="-285750" algn="just">
              <a:buFont typeface="Arial" panose="020B0604020202020204" pitchFamily="34" charset="0"/>
              <a:buChar char="•"/>
            </a:pPr>
            <a:endParaRPr lang="pt-BR" sz="2000" dirty="0">
              <a:solidFill>
                <a:schemeClr val="tx1">
                  <a:lumMod val="75000"/>
                  <a:lumOff val="25000"/>
                </a:schemeClr>
              </a:solidFill>
            </a:endParaRPr>
          </a:p>
          <a:p>
            <a:pPr marL="285750" indent="-285750" algn="just">
              <a:buFont typeface="Arial" panose="020B0604020202020204" pitchFamily="34" charset="0"/>
              <a:buChar char="•"/>
            </a:pPr>
            <a:r>
              <a:rPr lang="pt-BR" sz="2000" dirty="0">
                <a:solidFill>
                  <a:schemeClr val="tx1">
                    <a:lumMod val="75000"/>
                    <a:lumOff val="25000"/>
                  </a:schemeClr>
                </a:solidFill>
              </a:rPr>
              <a:t>A literatura cientifica relata  o impacto das epidemias, catástrofes naturais, guerras de forma geral e outras situações que põem em risco ou ameaçam a vida, na saúde sobretudo das mães e pais no </a:t>
            </a:r>
            <a:r>
              <a:rPr lang="pt-BR" sz="2000" dirty="0" err="1">
                <a:solidFill>
                  <a:schemeClr val="tx1">
                    <a:lumMod val="75000"/>
                    <a:lumOff val="25000"/>
                  </a:schemeClr>
                </a:solidFill>
              </a:rPr>
              <a:t>peri-parto</a:t>
            </a:r>
            <a:r>
              <a:rPr lang="pt-BR" sz="2000" dirty="0">
                <a:solidFill>
                  <a:schemeClr val="tx1">
                    <a:lumMod val="75000"/>
                    <a:lumOff val="25000"/>
                  </a:schemeClr>
                </a:solidFill>
              </a:rPr>
              <a:t>, e por consequência na saúde do feto/bebés, conduzindo ao aumento da incidência, entre outras, de aborto espontâneo e parto prematuro.</a:t>
            </a:r>
          </a:p>
        </p:txBody>
      </p:sp>
      <p:pic>
        <p:nvPicPr>
          <p:cNvPr id="2" name="Picture 2" descr="Medo do parto normal acaba depois que mulher descobre 4 ...">
            <a:extLst>
              <a:ext uri="{FF2B5EF4-FFF2-40B4-BE49-F238E27FC236}">
                <a16:creationId xmlns:a16="http://schemas.microsoft.com/office/drawing/2014/main" id="{2381425B-B738-4AAB-8877-EA39808CE26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93490" y="669548"/>
            <a:ext cx="2476440" cy="157751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1" name="Picture 12" descr="Desafios do “novo normal”: como ficará a comunicação?">
            <a:extLst>
              <a:ext uri="{FF2B5EF4-FFF2-40B4-BE49-F238E27FC236}">
                <a16:creationId xmlns:a16="http://schemas.microsoft.com/office/drawing/2014/main" id="{A9DB94EE-554D-438C-95DC-879D71441073}"/>
              </a:ext>
            </a:extLst>
          </p:cNvPr>
          <p:cNvPicPr>
            <a:picLocks noChangeAspect="1" noChangeArrowheads="1"/>
          </p:cNvPicPr>
          <p:nvPr/>
        </p:nvPicPr>
        <p:blipFill>
          <a:blip r:embed="rId10">
            <a:alphaModFix amt="35000"/>
            <a:extLst>
              <a:ext uri="{28A0092B-C50C-407E-A947-70E740481C1C}">
                <a14:useLocalDpi xmlns:a14="http://schemas.microsoft.com/office/drawing/2010/main" val="0"/>
              </a:ext>
            </a:extLst>
          </a:blip>
          <a:srcRect/>
          <a:stretch>
            <a:fillRect/>
          </a:stretch>
        </p:blipFill>
        <p:spPr bwMode="auto">
          <a:xfrm>
            <a:off x="1082040" y="594360"/>
            <a:ext cx="10027920" cy="5594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59572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B2040A55-DC3E-4DCD-B5E2-D1207408B25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405360" cy="6858000"/>
          </a:xfrm>
          <a:prstGeom prst="rect">
            <a:avLst/>
          </a:prstGeom>
        </p:spPr>
      </p:pic>
      <p:sp>
        <p:nvSpPr>
          <p:cNvPr id="5" name="Retângulo 4">
            <a:extLst>
              <a:ext uri="{FF2B5EF4-FFF2-40B4-BE49-F238E27FC236}">
                <a16:creationId xmlns:a16="http://schemas.microsoft.com/office/drawing/2014/main" id="{184BB150-B99A-4876-893A-6B487D6E3EE0}"/>
              </a:ext>
            </a:extLst>
          </p:cNvPr>
          <p:cNvSpPr/>
          <p:nvPr/>
        </p:nvSpPr>
        <p:spPr>
          <a:xfrm>
            <a:off x="950136" y="430530"/>
            <a:ext cx="10408920" cy="5996939"/>
          </a:xfrm>
          <a:prstGeom prst="rect">
            <a:avLst/>
          </a:prstGeom>
          <a:solidFill>
            <a:schemeClr val="bg1"/>
          </a:soli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aphicFrame>
        <p:nvGraphicFramePr>
          <p:cNvPr id="3" name="Diagrama 2">
            <a:extLst>
              <a:ext uri="{FF2B5EF4-FFF2-40B4-BE49-F238E27FC236}">
                <a16:creationId xmlns:a16="http://schemas.microsoft.com/office/drawing/2014/main" id="{0125527B-3A71-4F0A-85B1-255FBD8F18D7}"/>
              </a:ext>
            </a:extLst>
          </p:cNvPr>
          <p:cNvGraphicFramePr/>
          <p:nvPr/>
        </p:nvGraphicFramePr>
        <p:xfrm>
          <a:off x="950136" y="502919"/>
          <a:ext cx="10408920" cy="58521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etângulo 5">
            <a:extLst>
              <a:ext uri="{FF2B5EF4-FFF2-40B4-BE49-F238E27FC236}">
                <a16:creationId xmlns:a16="http://schemas.microsoft.com/office/drawing/2014/main" id="{46B090C1-FEE6-4848-8F35-952CB4395190}"/>
              </a:ext>
            </a:extLst>
          </p:cNvPr>
          <p:cNvSpPr/>
          <p:nvPr/>
        </p:nvSpPr>
        <p:spPr>
          <a:xfrm>
            <a:off x="1082040" y="563880"/>
            <a:ext cx="10027920" cy="56692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CaixaDeTexto 9">
            <a:extLst>
              <a:ext uri="{FF2B5EF4-FFF2-40B4-BE49-F238E27FC236}">
                <a16:creationId xmlns:a16="http://schemas.microsoft.com/office/drawing/2014/main" id="{F062F7D1-28EC-4A54-B858-0CFE49111F52}"/>
              </a:ext>
            </a:extLst>
          </p:cNvPr>
          <p:cNvSpPr txBox="1"/>
          <p:nvPr/>
        </p:nvSpPr>
        <p:spPr>
          <a:xfrm>
            <a:off x="1645920" y="882134"/>
            <a:ext cx="8930640" cy="707886"/>
          </a:xfrm>
          <a:prstGeom prst="rect">
            <a:avLst/>
          </a:prstGeom>
          <a:noFill/>
        </p:spPr>
        <p:txBody>
          <a:bodyPr wrap="square">
            <a:spAutoFit/>
          </a:bodyPr>
          <a:lstStyle/>
          <a:p>
            <a:r>
              <a:rPr lang="pt-BR" sz="4000" dirty="0">
                <a:solidFill>
                  <a:schemeClr val="tx1">
                    <a:lumMod val="75000"/>
                    <a:lumOff val="25000"/>
                  </a:schemeClr>
                </a:solidFill>
              </a:rPr>
              <a:t>Puerpério</a:t>
            </a:r>
            <a:endParaRPr lang="pt-br" sz="4000" dirty="0">
              <a:solidFill>
                <a:schemeClr val="tx1">
                  <a:lumMod val="75000"/>
                  <a:lumOff val="25000"/>
                </a:schemeClr>
              </a:solidFill>
            </a:endParaRPr>
          </a:p>
        </p:txBody>
      </p:sp>
      <p:sp>
        <p:nvSpPr>
          <p:cNvPr id="12" name="CaixaDeTexto 11">
            <a:extLst>
              <a:ext uri="{FF2B5EF4-FFF2-40B4-BE49-F238E27FC236}">
                <a16:creationId xmlns:a16="http://schemas.microsoft.com/office/drawing/2014/main" id="{0EC7F6B9-93DA-4AD1-B21F-59A3A75D66D4}"/>
              </a:ext>
            </a:extLst>
          </p:cNvPr>
          <p:cNvSpPr txBox="1"/>
          <p:nvPr/>
        </p:nvSpPr>
        <p:spPr>
          <a:xfrm>
            <a:off x="1592580" y="2190214"/>
            <a:ext cx="9037320" cy="3477875"/>
          </a:xfrm>
          <a:prstGeom prst="rect">
            <a:avLst/>
          </a:prstGeom>
          <a:noFill/>
        </p:spPr>
        <p:txBody>
          <a:bodyPr wrap="square">
            <a:spAutoFit/>
          </a:bodyPr>
          <a:lstStyle/>
          <a:p>
            <a:pPr marL="285750" indent="-285750" algn="just">
              <a:buFont typeface="Arial" panose="020B0604020202020204" pitchFamily="34" charset="0"/>
              <a:buChar char="•"/>
            </a:pPr>
            <a:r>
              <a:rPr lang="pt-BR" sz="2000" dirty="0">
                <a:solidFill>
                  <a:schemeClr val="tx1">
                    <a:lumMod val="75000"/>
                    <a:lumOff val="25000"/>
                  </a:schemeClr>
                </a:solidFill>
              </a:rPr>
              <a:t>Falta de apoio e suporte</a:t>
            </a:r>
          </a:p>
          <a:p>
            <a:pPr marL="285750" indent="-285750" algn="just">
              <a:buFont typeface="Arial" panose="020B0604020202020204" pitchFamily="34" charset="0"/>
              <a:buChar char="•"/>
            </a:pPr>
            <a:endParaRPr lang="pt-BR" sz="2000" dirty="0">
              <a:solidFill>
                <a:schemeClr val="tx1">
                  <a:lumMod val="75000"/>
                  <a:lumOff val="25000"/>
                </a:schemeClr>
              </a:solidFill>
            </a:endParaRPr>
          </a:p>
          <a:p>
            <a:pPr marL="285750" indent="-285750" algn="just">
              <a:buFont typeface="Arial" panose="020B0604020202020204" pitchFamily="34" charset="0"/>
              <a:buChar char="•"/>
            </a:pPr>
            <a:r>
              <a:rPr lang="pt-BR" sz="2000" dirty="0">
                <a:solidFill>
                  <a:schemeClr val="tx1">
                    <a:lumMod val="75000"/>
                    <a:lumOff val="25000"/>
                  </a:schemeClr>
                </a:solidFill>
              </a:rPr>
              <a:t>As visitas após o nascimento do bebê estão abolidas, há necessidade de isolamento social e distanciamento físico em uma fase que por si só já é bastante solitária, que é a fase do puerpério.  </a:t>
            </a:r>
          </a:p>
          <a:p>
            <a:pPr marL="285750" indent="-285750" algn="just">
              <a:buFont typeface="Arial" panose="020B0604020202020204" pitchFamily="34" charset="0"/>
              <a:buChar char="•"/>
            </a:pPr>
            <a:endParaRPr lang="pt-BR" sz="2000" dirty="0">
              <a:solidFill>
                <a:schemeClr val="tx1">
                  <a:lumMod val="75000"/>
                  <a:lumOff val="25000"/>
                </a:schemeClr>
              </a:solidFill>
            </a:endParaRPr>
          </a:p>
          <a:p>
            <a:pPr marL="285750" indent="-285750" algn="just">
              <a:buFont typeface="Arial" panose="020B0604020202020204" pitchFamily="34" charset="0"/>
              <a:buChar char="•"/>
            </a:pPr>
            <a:r>
              <a:rPr lang="pt-BR" sz="2000" dirty="0">
                <a:solidFill>
                  <a:schemeClr val="tx1">
                    <a:lumMod val="75000"/>
                    <a:lumOff val="25000"/>
                  </a:schemeClr>
                </a:solidFill>
              </a:rPr>
              <a:t>As mulheres já tiveram depressão, e que  passaram por situações de estresse durante a gestação ou puerpério, ou que tem um menor suporte social e familiar, problemas financeiros, desemprego são mais </a:t>
            </a:r>
            <a:r>
              <a:rPr lang="pt-BR" sz="2000" dirty="0" err="1">
                <a:solidFill>
                  <a:schemeClr val="tx1">
                    <a:lumMod val="75000"/>
                    <a:lumOff val="25000"/>
                  </a:schemeClr>
                </a:solidFill>
              </a:rPr>
              <a:t>susceptiveis</a:t>
            </a:r>
            <a:r>
              <a:rPr lang="pt-BR" sz="2000" dirty="0">
                <a:solidFill>
                  <a:schemeClr val="tx1">
                    <a:lumMod val="75000"/>
                    <a:lumOff val="25000"/>
                  </a:schemeClr>
                </a:solidFill>
              </a:rPr>
              <a:t>, e neste momento muitas pessoas tem perdido a renda e os empregos durante a pandemia. </a:t>
            </a:r>
          </a:p>
        </p:txBody>
      </p:sp>
      <p:pic>
        <p:nvPicPr>
          <p:cNvPr id="11" name="Picture 12" descr="Desafios do “novo normal”: como ficará a comunicação?">
            <a:extLst>
              <a:ext uri="{FF2B5EF4-FFF2-40B4-BE49-F238E27FC236}">
                <a16:creationId xmlns:a16="http://schemas.microsoft.com/office/drawing/2014/main" id="{A9DB94EE-554D-438C-95DC-879D71441073}"/>
              </a:ext>
            </a:extLst>
          </p:cNvPr>
          <p:cNvPicPr>
            <a:picLocks noChangeAspect="1" noChangeArrowheads="1"/>
          </p:cNvPicPr>
          <p:nvPr/>
        </p:nvPicPr>
        <p:blipFill>
          <a:blip r:embed="rId9">
            <a:alphaModFix amt="35000"/>
            <a:extLst>
              <a:ext uri="{28A0092B-C50C-407E-A947-70E740481C1C}">
                <a14:useLocalDpi xmlns:a14="http://schemas.microsoft.com/office/drawing/2010/main" val="0"/>
              </a:ext>
            </a:extLst>
          </a:blip>
          <a:srcRect/>
          <a:stretch>
            <a:fillRect/>
          </a:stretch>
        </p:blipFill>
        <p:spPr bwMode="auto">
          <a:xfrm>
            <a:off x="1097280" y="566679"/>
            <a:ext cx="10027920" cy="5624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6399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B2040A55-DC3E-4DCD-B5E2-D1207408B25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405360" cy="6858000"/>
          </a:xfrm>
          <a:prstGeom prst="rect">
            <a:avLst/>
          </a:prstGeom>
        </p:spPr>
      </p:pic>
      <p:sp>
        <p:nvSpPr>
          <p:cNvPr id="5" name="Retângulo 4">
            <a:extLst>
              <a:ext uri="{FF2B5EF4-FFF2-40B4-BE49-F238E27FC236}">
                <a16:creationId xmlns:a16="http://schemas.microsoft.com/office/drawing/2014/main" id="{184BB150-B99A-4876-893A-6B487D6E3EE0}"/>
              </a:ext>
            </a:extLst>
          </p:cNvPr>
          <p:cNvSpPr/>
          <p:nvPr/>
        </p:nvSpPr>
        <p:spPr>
          <a:xfrm>
            <a:off x="950136" y="430530"/>
            <a:ext cx="10408920" cy="5996939"/>
          </a:xfrm>
          <a:prstGeom prst="rect">
            <a:avLst/>
          </a:prstGeom>
          <a:solidFill>
            <a:schemeClr val="bg1"/>
          </a:soli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aphicFrame>
        <p:nvGraphicFramePr>
          <p:cNvPr id="3" name="Diagrama 2">
            <a:extLst>
              <a:ext uri="{FF2B5EF4-FFF2-40B4-BE49-F238E27FC236}">
                <a16:creationId xmlns:a16="http://schemas.microsoft.com/office/drawing/2014/main" id="{0125527B-3A71-4F0A-85B1-255FBD8F18D7}"/>
              </a:ext>
            </a:extLst>
          </p:cNvPr>
          <p:cNvGraphicFramePr/>
          <p:nvPr/>
        </p:nvGraphicFramePr>
        <p:xfrm>
          <a:off x="950136" y="502919"/>
          <a:ext cx="10408920" cy="58521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etângulo 5">
            <a:extLst>
              <a:ext uri="{FF2B5EF4-FFF2-40B4-BE49-F238E27FC236}">
                <a16:creationId xmlns:a16="http://schemas.microsoft.com/office/drawing/2014/main" id="{46B090C1-FEE6-4848-8F35-952CB4395190}"/>
              </a:ext>
            </a:extLst>
          </p:cNvPr>
          <p:cNvSpPr/>
          <p:nvPr/>
        </p:nvSpPr>
        <p:spPr>
          <a:xfrm>
            <a:off x="1082040" y="563880"/>
            <a:ext cx="10027920" cy="56692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CaixaDeTexto 9">
            <a:extLst>
              <a:ext uri="{FF2B5EF4-FFF2-40B4-BE49-F238E27FC236}">
                <a16:creationId xmlns:a16="http://schemas.microsoft.com/office/drawing/2014/main" id="{F062F7D1-28EC-4A54-B858-0CFE49111F52}"/>
              </a:ext>
            </a:extLst>
          </p:cNvPr>
          <p:cNvSpPr txBox="1"/>
          <p:nvPr/>
        </p:nvSpPr>
        <p:spPr>
          <a:xfrm>
            <a:off x="1645920" y="882134"/>
            <a:ext cx="8930640" cy="707886"/>
          </a:xfrm>
          <a:prstGeom prst="rect">
            <a:avLst/>
          </a:prstGeom>
          <a:noFill/>
        </p:spPr>
        <p:txBody>
          <a:bodyPr wrap="square">
            <a:spAutoFit/>
          </a:bodyPr>
          <a:lstStyle/>
          <a:p>
            <a:r>
              <a:rPr lang="pt-BR" sz="4000" dirty="0">
                <a:solidFill>
                  <a:schemeClr val="tx1">
                    <a:lumMod val="75000"/>
                    <a:lumOff val="25000"/>
                  </a:schemeClr>
                </a:solidFill>
              </a:rPr>
              <a:t>Preocupações</a:t>
            </a:r>
            <a:endParaRPr lang="pt-br" sz="4000" dirty="0">
              <a:solidFill>
                <a:schemeClr val="tx1">
                  <a:lumMod val="75000"/>
                  <a:lumOff val="25000"/>
                </a:schemeClr>
              </a:solidFill>
            </a:endParaRPr>
          </a:p>
        </p:txBody>
      </p:sp>
      <p:pic>
        <p:nvPicPr>
          <p:cNvPr id="11" name="Picture 12" descr="Desafios do “novo normal”: como ficará a comunicação?">
            <a:extLst>
              <a:ext uri="{FF2B5EF4-FFF2-40B4-BE49-F238E27FC236}">
                <a16:creationId xmlns:a16="http://schemas.microsoft.com/office/drawing/2014/main" id="{A9DB94EE-554D-438C-95DC-879D71441073}"/>
              </a:ext>
            </a:extLst>
          </p:cNvPr>
          <p:cNvPicPr>
            <a:picLocks noChangeAspect="1" noChangeArrowheads="1"/>
          </p:cNvPicPr>
          <p:nvPr/>
        </p:nvPicPr>
        <p:blipFill>
          <a:blip r:embed="rId9">
            <a:alphaModFix amt="35000"/>
            <a:extLst>
              <a:ext uri="{28A0092B-C50C-407E-A947-70E740481C1C}">
                <a14:useLocalDpi xmlns:a14="http://schemas.microsoft.com/office/drawing/2010/main" val="0"/>
              </a:ext>
            </a:extLst>
          </a:blip>
          <a:srcRect/>
          <a:stretch>
            <a:fillRect/>
          </a:stretch>
        </p:blipFill>
        <p:spPr bwMode="auto">
          <a:xfrm>
            <a:off x="1097280" y="563880"/>
            <a:ext cx="10027920" cy="5624572"/>
          </a:xfrm>
          <a:prstGeom prst="rect">
            <a:avLst/>
          </a:prstGeom>
          <a:noFill/>
          <a:extLst>
            <a:ext uri="{909E8E84-426E-40DD-AFC4-6F175D3DCCD1}">
              <a14:hiddenFill xmlns:a14="http://schemas.microsoft.com/office/drawing/2010/main">
                <a:solidFill>
                  <a:srgbClr val="FFFFFF"/>
                </a:solidFill>
              </a14:hiddenFill>
            </a:ext>
          </a:extLst>
        </p:spPr>
      </p:pic>
      <p:pic>
        <p:nvPicPr>
          <p:cNvPr id="2" name="Espaço Reservado para Conteúdo 8">
            <a:extLst>
              <a:ext uri="{FF2B5EF4-FFF2-40B4-BE49-F238E27FC236}">
                <a16:creationId xmlns:a16="http://schemas.microsoft.com/office/drawing/2014/main" id="{EC3358B3-EB14-4316-8092-FBE1D936AF0E}"/>
              </a:ext>
            </a:extLst>
          </p:cNvPr>
          <p:cNvPicPr>
            <a:picLocks noChangeAspect="1"/>
          </p:cNvPicPr>
          <p:nvPr/>
        </p:nvPicPr>
        <p:blipFill>
          <a:blip r:embed="rId10" cstate="print">
            <a:extLst>
              <a:ext uri="{28A0092B-C50C-407E-A947-70E740481C1C}">
                <a14:useLocalDpi xmlns:a14="http://schemas.microsoft.com/office/drawing/2010/main" val="0"/>
              </a:ext>
            </a:extLst>
          </a:blip>
          <a:srcRect r="17471" b="5151"/>
          <a:stretch>
            <a:fillRect/>
          </a:stretch>
        </p:blipFill>
        <p:spPr>
          <a:xfrm rot="1122997">
            <a:off x="6261292" y="1889119"/>
            <a:ext cx="4182176" cy="5431432"/>
          </a:xfrm>
          <a:prstGeom prst="rect">
            <a:avLst/>
          </a:prstGeom>
        </p:spPr>
      </p:pic>
      <p:sp>
        <p:nvSpPr>
          <p:cNvPr id="13" name="CaixaDeTexto 12">
            <a:extLst>
              <a:ext uri="{FF2B5EF4-FFF2-40B4-BE49-F238E27FC236}">
                <a16:creationId xmlns:a16="http://schemas.microsoft.com/office/drawing/2014/main" id="{5D5BA5A2-86FD-4540-A8A3-C4602031E46C}"/>
              </a:ext>
            </a:extLst>
          </p:cNvPr>
          <p:cNvSpPr txBox="1"/>
          <p:nvPr/>
        </p:nvSpPr>
        <p:spPr>
          <a:xfrm rot="1298948">
            <a:off x="6425828" y="3071339"/>
            <a:ext cx="3078164" cy="3139321"/>
          </a:xfrm>
          <a:prstGeom prst="rect">
            <a:avLst/>
          </a:prstGeom>
          <a:noFill/>
        </p:spPr>
        <p:txBody>
          <a:bodyPr wrap="square">
            <a:spAutoFit/>
          </a:bodyPr>
          <a:lstStyle/>
          <a:p>
            <a:r>
              <a:rPr lang="pt-BR" sz="1800" dirty="0">
                <a:latin typeface="Segoe Print" panose="02000600000000000000" pitchFamily="2" charset="0"/>
              </a:rPr>
              <a:t>E se eu me contaminar pela COVID-19?</a:t>
            </a:r>
          </a:p>
          <a:p>
            <a:r>
              <a:rPr lang="pt-BR" sz="1800" dirty="0">
                <a:latin typeface="Segoe Print" panose="02000600000000000000" pitchFamily="2" charset="0"/>
              </a:rPr>
              <a:t>Como vai ficar a saúde do meu bebê?</a:t>
            </a:r>
          </a:p>
          <a:p>
            <a:r>
              <a:rPr lang="pt-BR" sz="1800" dirty="0">
                <a:latin typeface="Segoe Print" panose="02000600000000000000" pitchFamily="2" charset="0"/>
              </a:rPr>
              <a:t>Quem irá me ajudar a cuidar dessa criança?</a:t>
            </a:r>
          </a:p>
          <a:p>
            <a:r>
              <a:rPr lang="pt-BR" sz="1800" dirty="0">
                <a:latin typeface="Segoe Print" panose="02000600000000000000" pitchFamily="2" charset="0"/>
              </a:rPr>
              <a:t>E se meus familiares são de risco?</a:t>
            </a:r>
          </a:p>
          <a:p>
            <a:r>
              <a:rPr lang="pt-BR" sz="1800" dirty="0">
                <a:latin typeface="Segoe Print" panose="02000600000000000000" pitchFamily="2" charset="0"/>
              </a:rPr>
              <a:t>Como faço para cuidar das crianças sem a creche?</a:t>
            </a:r>
          </a:p>
        </p:txBody>
      </p:sp>
    </p:spTree>
    <p:extLst>
      <p:ext uri="{BB962C8B-B14F-4D97-AF65-F5344CB8AC3E}">
        <p14:creationId xmlns:p14="http://schemas.microsoft.com/office/powerpoint/2010/main" val="24872165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B2040A55-DC3E-4DCD-B5E2-D1207408B25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405360" cy="6858000"/>
          </a:xfrm>
          <a:prstGeom prst="rect">
            <a:avLst/>
          </a:prstGeom>
        </p:spPr>
      </p:pic>
      <p:sp>
        <p:nvSpPr>
          <p:cNvPr id="5" name="Retângulo 4">
            <a:extLst>
              <a:ext uri="{FF2B5EF4-FFF2-40B4-BE49-F238E27FC236}">
                <a16:creationId xmlns:a16="http://schemas.microsoft.com/office/drawing/2014/main" id="{184BB150-B99A-4876-893A-6B487D6E3EE0}"/>
              </a:ext>
            </a:extLst>
          </p:cNvPr>
          <p:cNvSpPr/>
          <p:nvPr/>
        </p:nvSpPr>
        <p:spPr>
          <a:xfrm>
            <a:off x="950136" y="430530"/>
            <a:ext cx="10408920" cy="5996939"/>
          </a:xfrm>
          <a:prstGeom prst="rect">
            <a:avLst/>
          </a:prstGeom>
          <a:solidFill>
            <a:schemeClr val="bg1"/>
          </a:soli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aphicFrame>
        <p:nvGraphicFramePr>
          <p:cNvPr id="3" name="Diagrama 2">
            <a:extLst>
              <a:ext uri="{FF2B5EF4-FFF2-40B4-BE49-F238E27FC236}">
                <a16:creationId xmlns:a16="http://schemas.microsoft.com/office/drawing/2014/main" id="{0125527B-3A71-4F0A-85B1-255FBD8F18D7}"/>
              </a:ext>
            </a:extLst>
          </p:cNvPr>
          <p:cNvGraphicFramePr/>
          <p:nvPr/>
        </p:nvGraphicFramePr>
        <p:xfrm>
          <a:off x="950136" y="502919"/>
          <a:ext cx="10408920" cy="58521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etângulo 5">
            <a:extLst>
              <a:ext uri="{FF2B5EF4-FFF2-40B4-BE49-F238E27FC236}">
                <a16:creationId xmlns:a16="http://schemas.microsoft.com/office/drawing/2014/main" id="{46B090C1-FEE6-4848-8F35-952CB4395190}"/>
              </a:ext>
            </a:extLst>
          </p:cNvPr>
          <p:cNvSpPr/>
          <p:nvPr/>
        </p:nvSpPr>
        <p:spPr>
          <a:xfrm>
            <a:off x="1082040" y="563880"/>
            <a:ext cx="10027920" cy="56692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CaixaDeTexto 9">
            <a:extLst>
              <a:ext uri="{FF2B5EF4-FFF2-40B4-BE49-F238E27FC236}">
                <a16:creationId xmlns:a16="http://schemas.microsoft.com/office/drawing/2014/main" id="{F062F7D1-28EC-4A54-B858-0CFE49111F52}"/>
              </a:ext>
            </a:extLst>
          </p:cNvPr>
          <p:cNvSpPr txBox="1"/>
          <p:nvPr/>
        </p:nvSpPr>
        <p:spPr>
          <a:xfrm>
            <a:off x="1645920" y="882134"/>
            <a:ext cx="8930640" cy="707886"/>
          </a:xfrm>
          <a:prstGeom prst="rect">
            <a:avLst/>
          </a:prstGeom>
          <a:noFill/>
        </p:spPr>
        <p:txBody>
          <a:bodyPr wrap="square">
            <a:spAutoFit/>
          </a:bodyPr>
          <a:lstStyle/>
          <a:p>
            <a:r>
              <a:rPr lang="pt-BR" sz="4000" dirty="0">
                <a:solidFill>
                  <a:schemeClr val="tx1">
                    <a:lumMod val="75000"/>
                    <a:lumOff val="25000"/>
                  </a:schemeClr>
                </a:solidFill>
              </a:rPr>
              <a:t>Pandemia</a:t>
            </a:r>
            <a:endParaRPr lang="pt-br" sz="4000" dirty="0">
              <a:solidFill>
                <a:schemeClr val="tx1">
                  <a:lumMod val="75000"/>
                  <a:lumOff val="25000"/>
                </a:schemeClr>
              </a:solidFill>
            </a:endParaRPr>
          </a:p>
        </p:txBody>
      </p:sp>
      <p:sp>
        <p:nvSpPr>
          <p:cNvPr id="12" name="CaixaDeTexto 11">
            <a:extLst>
              <a:ext uri="{FF2B5EF4-FFF2-40B4-BE49-F238E27FC236}">
                <a16:creationId xmlns:a16="http://schemas.microsoft.com/office/drawing/2014/main" id="{0EC7F6B9-93DA-4AD1-B21F-59A3A75D66D4}"/>
              </a:ext>
            </a:extLst>
          </p:cNvPr>
          <p:cNvSpPr txBox="1"/>
          <p:nvPr/>
        </p:nvSpPr>
        <p:spPr>
          <a:xfrm>
            <a:off x="1592580" y="2190214"/>
            <a:ext cx="9037320" cy="2554545"/>
          </a:xfrm>
          <a:prstGeom prst="rect">
            <a:avLst/>
          </a:prstGeom>
          <a:noFill/>
        </p:spPr>
        <p:txBody>
          <a:bodyPr wrap="square">
            <a:spAutoFit/>
          </a:bodyPr>
          <a:lstStyle/>
          <a:p>
            <a:pPr marL="285750" indent="-285750" algn="just">
              <a:buFont typeface="Arial" panose="020B0604020202020204" pitchFamily="34" charset="0"/>
              <a:buChar char="•"/>
            </a:pPr>
            <a:r>
              <a:rPr lang="pt-BR" sz="2000" dirty="0">
                <a:solidFill>
                  <a:schemeClr val="tx1">
                    <a:lumMod val="75000"/>
                    <a:lumOff val="25000"/>
                  </a:schemeClr>
                </a:solidFill>
              </a:rPr>
              <a:t>Catástrofe, tragédias: aumento de transtornos mentais. </a:t>
            </a:r>
          </a:p>
          <a:p>
            <a:pPr marL="285750" indent="-285750" algn="just">
              <a:buFont typeface="Arial" panose="020B0604020202020204" pitchFamily="34" charset="0"/>
              <a:buChar char="•"/>
            </a:pPr>
            <a:endParaRPr lang="pt-BR" sz="2000" dirty="0">
              <a:solidFill>
                <a:schemeClr val="tx1">
                  <a:lumMod val="75000"/>
                  <a:lumOff val="25000"/>
                </a:schemeClr>
              </a:solidFill>
            </a:endParaRPr>
          </a:p>
          <a:p>
            <a:pPr marL="285750" indent="-285750" algn="just">
              <a:buFont typeface="Arial" panose="020B0604020202020204" pitchFamily="34" charset="0"/>
              <a:buChar char="•"/>
            </a:pPr>
            <a:r>
              <a:rPr lang="pt-BR" sz="2000" dirty="0">
                <a:solidFill>
                  <a:schemeClr val="tx1">
                    <a:lumMod val="75000"/>
                    <a:lumOff val="25000"/>
                  </a:schemeClr>
                </a:solidFill>
              </a:rPr>
              <a:t>Mulheres: risco aumentado para transtornos depressivos e ansiedade ao longo da vida reprodutiva, quando comparadas com os homens.</a:t>
            </a:r>
          </a:p>
          <a:p>
            <a:pPr marL="285750" indent="-285750" algn="just">
              <a:buFont typeface="Arial" panose="020B0604020202020204" pitchFamily="34" charset="0"/>
              <a:buChar char="•"/>
            </a:pPr>
            <a:endParaRPr lang="pt-BR" sz="2000" dirty="0">
              <a:solidFill>
                <a:schemeClr val="tx1">
                  <a:lumMod val="75000"/>
                  <a:lumOff val="25000"/>
                </a:schemeClr>
              </a:solidFill>
            </a:endParaRPr>
          </a:p>
          <a:p>
            <a:pPr marL="285750" indent="-285750" algn="just">
              <a:buFont typeface="Arial" panose="020B0604020202020204" pitchFamily="34" charset="0"/>
              <a:buChar char="•"/>
            </a:pPr>
            <a:r>
              <a:rPr lang="pt-BR" sz="2000" dirty="0">
                <a:solidFill>
                  <a:schemeClr val="tx1">
                    <a:lumMod val="75000"/>
                    <a:lumOff val="25000"/>
                  </a:schemeClr>
                </a:solidFill>
              </a:rPr>
              <a:t>Exemplos recentes: Rompimento da barragem Brumadinho, aumento na ocorrência de depressão, ansiedade e estresse pós-traumático nas pessoas envolvidas no desastre.</a:t>
            </a:r>
          </a:p>
        </p:txBody>
      </p:sp>
      <p:pic>
        <p:nvPicPr>
          <p:cNvPr id="11" name="Picture 12" descr="Desafios do “novo normal”: como ficará a comunicação?">
            <a:extLst>
              <a:ext uri="{FF2B5EF4-FFF2-40B4-BE49-F238E27FC236}">
                <a16:creationId xmlns:a16="http://schemas.microsoft.com/office/drawing/2014/main" id="{A9DB94EE-554D-438C-95DC-879D71441073}"/>
              </a:ext>
            </a:extLst>
          </p:cNvPr>
          <p:cNvPicPr>
            <a:picLocks noChangeAspect="1" noChangeArrowheads="1"/>
          </p:cNvPicPr>
          <p:nvPr/>
        </p:nvPicPr>
        <p:blipFill>
          <a:blip r:embed="rId9">
            <a:alphaModFix amt="35000"/>
            <a:extLst>
              <a:ext uri="{28A0092B-C50C-407E-A947-70E740481C1C}">
                <a14:useLocalDpi xmlns:a14="http://schemas.microsoft.com/office/drawing/2010/main" val="0"/>
              </a:ext>
            </a:extLst>
          </a:blip>
          <a:srcRect/>
          <a:stretch>
            <a:fillRect/>
          </a:stretch>
        </p:blipFill>
        <p:spPr bwMode="auto">
          <a:xfrm>
            <a:off x="1140636" y="586234"/>
            <a:ext cx="10027920" cy="5624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97010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B2040A55-DC3E-4DCD-B5E2-D1207408B25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405360" cy="6858000"/>
          </a:xfrm>
          <a:prstGeom prst="rect">
            <a:avLst/>
          </a:prstGeom>
        </p:spPr>
      </p:pic>
      <p:sp>
        <p:nvSpPr>
          <p:cNvPr id="5" name="Retângulo 4">
            <a:extLst>
              <a:ext uri="{FF2B5EF4-FFF2-40B4-BE49-F238E27FC236}">
                <a16:creationId xmlns:a16="http://schemas.microsoft.com/office/drawing/2014/main" id="{184BB150-B99A-4876-893A-6B487D6E3EE0}"/>
              </a:ext>
            </a:extLst>
          </p:cNvPr>
          <p:cNvSpPr/>
          <p:nvPr/>
        </p:nvSpPr>
        <p:spPr>
          <a:xfrm>
            <a:off x="950136" y="430530"/>
            <a:ext cx="10408920" cy="5996939"/>
          </a:xfrm>
          <a:prstGeom prst="rect">
            <a:avLst/>
          </a:prstGeom>
          <a:solidFill>
            <a:schemeClr val="bg1"/>
          </a:soli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aphicFrame>
        <p:nvGraphicFramePr>
          <p:cNvPr id="3" name="Diagrama 2">
            <a:extLst>
              <a:ext uri="{FF2B5EF4-FFF2-40B4-BE49-F238E27FC236}">
                <a16:creationId xmlns:a16="http://schemas.microsoft.com/office/drawing/2014/main" id="{0125527B-3A71-4F0A-85B1-255FBD8F18D7}"/>
              </a:ext>
            </a:extLst>
          </p:cNvPr>
          <p:cNvGraphicFramePr/>
          <p:nvPr/>
        </p:nvGraphicFramePr>
        <p:xfrm>
          <a:off x="950136" y="502919"/>
          <a:ext cx="10408920" cy="58521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etângulo 5">
            <a:extLst>
              <a:ext uri="{FF2B5EF4-FFF2-40B4-BE49-F238E27FC236}">
                <a16:creationId xmlns:a16="http://schemas.microsoft.com/office/drawing/2014/main" id="{46B090C1-FEE6-4848-8F35-952CB4395190}"/>
              </a:ext>
            </a:extLst>
          </p:cNvPr>
          <p:cNvSpPr/>
          <p:nvPr/>
        </p:nvSpPr>
        <p:spPr>
          <a:xfrm>
            <a:off x="1082040" y="563880"/>
            <a:ext cx="10027920" cy="56692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CaixaDeTexto 9">
            <a:extLst>
              <a:ext uri="{FF2B5EF4-FFF2-40B4-BE49-F238E27FC236}">
                <a16:creationId xmlns:a16="http://schemas.microsoft.com/office/drawing/2014/main" id="{F062F7D1-28EC-4A54-B858-0CFE49111F52}"/>
              </a:ext>
            </a:extLst>
          </p:cNvPr>
          <p:cNvSpPr txBox="1"/>
          <p:nvPr/>
        </p:nvSpPr>
        <p:spPr>
          <a:xfrm>
            <a:off x="1645920" y="882134"/>
            <a:ext cx="8930640" cy="707886"/>
          </a:xfrm>
          <a:prstGeom prst="rect">
            <a:avLst/>
          </a:prstGeom>
          <a:noFill/>
        </p:spPr>
        <p:txBody>
          <a:bodyPr wrap="square">
            <a:spAutoFit/>
          </a:bodyPr>
          <a:lstStyle/>
          <a:p>
            <a:r>
              <a:rPr lang="pt-BR" sz="4000" dirty="0">
                <a:solidFill>
                  <a:schemeClr val="tx1">
                    <a:lumMod val="75000"/>
                    <a:lumOff val="25000"/>
                  </a:schemeClr>
                </a:solidFill>
              </a:rPr>
              <a:t>Mães da linha de frente</a:t>
            </a:r>
            <a:endParaRPr lang="pt-br" sz="4000" dirty="0">
              <a:solidFill>
                <a:schemeClr val="tx1">
                  <a:lumMod val="75000"/>
                  <a:lumOff val="25000"/>
                </a:schemeClr>
              </a:solidFill>
            </a:endParaRPr>
          </a:p>
        </p:txBody>
      </p:sp>
      <p:sp>
        <p:nvSpPr>
          <p:cNvPr id="12" name="CaixaDeTexto 11">
            <a:extLst>
              <a:ext uri="{FF2B5EF4-FFF2-40B4-BE49-F238E27FC236}">
                <a16:creationId xmlns:a16="http://schemas.microsoft.com/office/drawing/2014/main" id="{0EC7F6B9-93DA-4AD1-B21F-59A3A75D66D4}"/>
              </a:ext>
            </a:extLst>
          </p:cNvPr>
          <p:cNvSpPr txBox="1"/>
          <p:nvPr/>
        </p:nvSpPr>
        <p:spPr>
          <a:xfrm>
            <a:off x="1539240" y="1762378"/>
            <a:ext cx="9037320" cy="4708981"/>
          </a:xfrm>
          <a:prstGeom prst="rect">
            <a:avLst/>
          </a:prstGeom>
          <a:noFill/>
        </p:spPr>
        <p:txBody>
          <a:bodyPr wrap="square">
            <a:spAutoFit/>
          </a:bodyPr>
          <a:lstStyle/>
          <a:p>
            <a:pPr marL="285750" indent="-285750" algn="just">
              <a:buFont typeface="Arial" panose="020B0604020202020204" pitchFamily="34" charset="0"/>
              <a:buChar char="•"/>
            </a:pPr>
            <a:r>
              <a:rPr lang="pt-BR" sz="2000" dirty="0" err="1">
                <a:solidFill>
                  <a:schemeClr val="tx1">
                    <a:lumMod val="75000"/>
                    <a:lumOff val="25000"/>
                  </a:schemeClr>
                </a:solidFill>
              </a:rPr>
              <a:t>Tongji</a:t>
            </a:r>
            <a:r>
              <a:rPr lang="pt-BR" sz="2000" dirty="0">
                <a:solidFill>
                  <a:schemeClr val="tx1">
                    <a:lumMod val="75000"/>
                    <a:lumOff val="25000"/>
                  </a:schemeClr>
                </a:solidFill>
              </a:rPr>
              <a:t> Hospital em Wuhan, China: foi verificado que as funcionárias mulheres apresentaram mais sintomas de stress, depressão e ansiedade quando comparadas aos do sexo masculino. </a:t>
            </a:r>
          </a:p>
          <a:p>
            <a:pPr marL="285750" indent="-285750" algn="just">
              <a:buFont typeface="Arial" panose="020B0604020202020204" pitchFamily="34" charset="0"/>
              <a:buChar char="•"/>
            </a:pPr>
            <a:endParaRPr lang="pt-BR" sz="2000" dirty="0">
              <a:solidFill>
                <a:schemeClr val="tx1">
                  <a:lumMod val="75000"/>
                  <a:lumOff val="25000"/>
                </a:schemeClr>
              </a:solidFill>
            </a:endParaRPr>
          </a:p>
          <a:p>
            <a:pPr marL="285750" indent="-285750" algn="just">
              <a:buFont typeface="Arial" panose="020B0604020202020204" pitchFamily="34" charset="0"/>
              <a:buChar char="•"/>
            </a:pPr>
            <a:r>
              <a:rPr lang="pt-BR" sz="2000" dirty="0">
                <a:solidFill>
                  <a:schemeClr val="tx1">
                    <a:lumMod val="75000"/>
                    <a:lumOff val="25000"/>
                  </a:schemeClr>
                </a:solidFill>
              </a:rPr>
              <a:t>Outros fatores de risco encontrado entre os profissionais de saúde no estudo foram pessoas com mais de 10 anos de trabalho, doenças crônicas, história de transtorno mental e presença de familiares com suspeita de COVID-19 ou infectados (Zhu et al, 2020)</a:t>
            </a:r>
          </a:p>
          <a:p>
            <a:pPr marL="285750" indent="-285750" algn="just">
              <a:buFont typeface="Arial" panose="020B0604020202020204" pitchFamily="34" charset="0"/>
              <a:buChar char="•"/>
            </a:pPr>
            <a:endParaRPr lang="pt-BR" sz="2000" dirty="0">
              <a:solidFill>
                <a:schemeClr val="tx1">
                  <a:lumMod val="75000"/>
                  <a:lumOff val="25000"/>
                </a:schemeClr>
              </a:solidFill>
            </a:endParaRPr>
          </a:p>
          <a:p>
            <a:pPr marL="285750" indent="-285750" algn="just">
              <a:buFont typeface="Arial" panose="020B0604020202020204" pitchFamily="34" charset="0"/>
              <a:buChar char="•"/>
            </a:pPr>
            <a:r>
              <a:rPr lang="pt-BR" sz="2000" dirty="0">
                <a:solidFill>
                  <a:schemeClr val="tx1">
                    <a:lumMod val="75000"/>
                    <a:lumOff val="25000"/>
                  </a:schemeClr>
                </a:solidFill>
              </a:rPr>
              <a:t>Profissionais de saúde em ambientes de atendimento de emergência estão particularmente em risco de TEPT por causa do stress e situações como gestão de situações médicas, cuidar de pessoas graves, lidar diretamente com a morte, sobrecarga, piora do sono. (</a:t>
            </a:r>
            <a:r>
              <a:rPr lang="pt-BR" sz="2000" dirty="0" err="1">
                <a:solidFill>
                  <a:schemeClr val="tx1">
                    <a:lumMod val="75000"/>
                    <a:lumOff val="25000"/>
                  </a:schemeClr>
                </a:solidFill>
              </a:rPr>
              <a:t>Camassi</a:t>
            </a:r>
            <a:r>
              <a:rPr lang="pt-BR" sz="2000" dirty="0">
                <a:solidFill>
                  <a:schemeClr val="tx1">
                    <a:lumMod val="75000"/>
                    <a:lumOff val="25000"/>
                  </a:schemeClr>
                </a:solidFill>
              </a:rPr>
              <a:t> et al, 2020)</a:t>
            </a:r>
          </a:p>
          <a:p>
            <a:pPr marL="285750" indent="-285750" algn="just">
              <a:buFont typeface="Arial" panose="020B0604020202020204" pitchFamily="34" charset="0"/>
              <a:buChar char="•"/>
            </a:pPr>
            <a:endParaRPr lang="pt-BR" sz="2000" dirty="0">
              <a:solidFill>
                <a:schemeClr val="tx1">
                  <a:lumMod val="75000"/>
                  <a:lumOff val="25000"/>
                </a:schemeClr>
              </a:solidFill>
            </a:endParaRPr>
          </a:p>
        </p:txBody>
      </p:sp>
      <p:pic>
        <p:nvPicPr>
          <p:cNvPr id="11" name="Picture 12" descr="Desafios do “novo normal”: como ficará a comunicação?">
            <a:extLst>
              <a:ext uri="{FF2B5EF4-FFF2-40B4-BE49-F238E27FC236}">
                <a16:creationId xmlns:a16="http://schemas.microsoft.com/office/drawing/2014/main" id="{A9DB94EE-554D-438C-95DC-879D71441073}"/>
              </a:ext>
            </a:extLst>
          </p:cNvPr>
          <p:cNvPicPr>
            <a:picLocks noChangeAspect="1" noChangeArrowheads="1"/>
          </p:cNvPicPr>
          <p:nvPr/>
        </p:nvPicPr>
        <p:blipFill>
          <a:blip r:embed="rId9">
            <a:alphaModFix amt="35000"/>
            <a:extLst>
              <a:ext uri="{28A0092B-C50C-407E-A947-70E740481C1C}">
                <a14:useLocalDpi xmlns:a14="http://schemas.microsoft.com/office/drawing/2010/main" val="0"/>
              </a:ext>
            </a:extLst>
          </a:blip>
          <a:srcRect/>
          <a:stretch>
            <a:fillRect/>
          </a:stretch>
        </p:blipFill>
        <p:spPr bwMode="auto">
          <a:xfrm>
            <a:off x="1131439" y="616713"/>
            <a:ext cx="10027920" cy="5624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71930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B2040A55-DC3E-4DCD-B5E2-D1207408B25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405360" cy="6858000"/>
          </a:xfrm>
          <a:prstGeom prst="rect">
            <a:avLst/>
          </a:prstGeom>
        </p:spPr>
      </p:pic>
      <p:sp>
        <p:nvSpPr>
          <p:cNvPr id="5" name="Retângulo 4">
            <a:extLst>
              <a:ext uri="{FF2B5EF4-FFF2-40B4-BE49-F238E27FC236}">
                <a16:creationId xmlns:a16="http://schemas.microsoft.com/office/drawing/2014/main" id="{184BB150-B99A-4876-893A-6B487D6E3EE0}"/>
              </a:ext>
            </a:extLst>
          </p:cNvPr>
          <p:cNvSpPr/>
          <p:nvPr/>
        </p:nvSpPr>
        <p:spPr>
          <a:xfrm>
            <a:off x="950136" y="430530"/>
            <a:ext cx="10408920" cy="5996939"/>
          </a:xfrm>
          <a:prstGeom prst="rect">
            <a:avLst/>
          </a:prstGeom>
          <a:solidFill>
            <a:schemeClr val="bg1"/>
          </a:soli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aphicFrame>
        <p:nvGraphicFramePr>
          <p:cNvPr id="3" name="Diagrama 2">
            <a:extLst>
              <a:ext uri="{FF2B5EF4-FFF2-40B4-BE49-F238E27FC236}">
                <a16:creationId xmlns:a16="http://schemas.microsoft.com/office/drawing/2014/main" id="{0125527B-3A71-4F0A-85B1-255FBD8F18D7}"/>
              </a:ext>
            </a:extLst>
          </p:cNvPr>
          <p:cNvGraphicFramePr/>
          <p:nvPr/>
        </p:nvGraphicFramePr>
        <p:xfrm>
          <a:off x="950136" y="502919"/>
          <a:ext cx="10408920" cy="58521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etângulo 5">
            <a:extLst>
              <a:ext uri="{FF2B5EF4-FFF2-40B4-BE49-F238E27FC236}">
                <a16:creationId xmlns:a16="http://schemas.microsoft.com/office/drawing/2014/main" id="{46B090C1-FEE6-4848-8F35-952CB4395190}"/>
              </a:ext>
            </a:extLst>
          </p:cNvPr>
          <p:cNvSpPr/>
          <p:nvPr/>
        </p:nvSpPr>
        <p:spPr>
          <a:xfrm>
            <a:off x="1082040" y="563880"/>
            <a:ext cx="10027920" cy="56692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CaixaDeTexto 9">
            <a:extLst>
              <a:ext uri="{FF2B5EF4-FFF2-40B4-BE49-F238E27FC236}">
                <a16:creationId xmlns:a16="http://schemas.microsoft.com/office/drawing/2014/main" id="{F062F7D1-28EC-4A54-B858-0CFE49111F52}"/>
              </a:ext>
            </a:extLst>
          </p:cNvPr>
          <p:cNvSpPr txBox="1"/>
          <p:nvPr/>
        </p:nvSpPr>
        <p:spPr>
          <a:xfrm>
            <a:off x="1645920" y="882134"/>
            <a:ext cx="8930640" cy="707886"/>
          </a:xfrm>
          <a:prstGeom prst="rect">
            <a:avLst/>
          </a:prstGeom>
          <a:noFill/>
        </p:spPr>
        <p:txBody>
          <a:bodyPr wrap="square">
            <a:spAutoFit/>
          </a:bodyPr>
          <a:lstStyle/>
          <a:p>
            <a:r>
              <a:rPr lang="pt-BR" sz="4000" dirty="0">
                <a:solidFill>
                  <a:schemeClr val="tx1">
                    <a:lumMod val="75000"/>
                    <a:lumOff val="25000"/>
                  </a:schemeClr>
                </a:solidFill>
              </a:rPr>
              <a:t>Mães da linha de frente</a:t>
            </a:r>
            <a:endParaRPr lang="pt-br" sz="4000" dirty="0">
              <a:solidFill>
                <a:schemeClr val="tx1">
                  <a:lumMod val="75000"/>
                  <a:lumOff val="25000"/>
                </a:schemeClr>
              </a:solidFill>
            </a:endParaRPr>
          </a:p>
        </p:txBody>
      </p:sp>
      <p:sp>
        <p:nvSpPr>
          <p:cNvPr id="12" name="CaixaDeTexto 11">
            <a:extLst>
              <a:ext uri="{FF2B5EF4-FFF2-40B4-BE49-F238E27FC236}">
                <a16:creationId xmlns:a16="http://schemas.microsoft.com/office/drawing/2014/main" id="{0EC7F6B9-93DA-4AD1-B21F-59A3A75D66D4}"/>
              </a:ext>
            </a:extLst>
          </p:cNvPr>
          <p:cNvSpPr txBox="1"/>
          <p:nvPr/>
        </p:nvSpPr>
        <p:spPr>
          <a:xfrm>
            <a:off x="1539240" y="1762378"/>
            <a:ext cx="9037320" cy="4708981"/>
          </a:xfrm>
          <a:prstGeom prst="rect">
            <a:avLst/>
          </a:prstGeom>
          <a:noFill/>
        </p:spPr>
        <p:txBody>
          <a:bodyPr wrap="square">
            <a:spAutoFit/>
          </a:bodyPr>
          <a:lstStyle/>
          <a:p>
            <a:pPr marL="285750" indent="-285750" algn="just">
              <a:buFont typeface="Arial" panose="020B0604020202020204" pitchFamily="34" charset="0"/>
              <a:buChar char="•"/>
            </a:pPr>
            <a:r>
              <a:rPr lang="pt-BR" sz="2000" dirty="0" err="1">
                <a:solidFill>
                  <a:schemeClr val="tx1">
                    <a:lumMod val="75000"/>
                    <a:lumOff val="25000"/>
                  </a:schemeClr>
                </a:solidFill>
              </a:rPr>
              <a:t>Tongji</a:t>
            </a:r>
            <a:r>
              <a:rPr lang="pt-BR" sz="2000" dirty="0">
                <a:solidFill>
                  <a:schemeClr val="tx1">
                    <a:lumMod val="75000"/>
                    <a:lumOff val="25000"/>
                  </a:schemeClr>
                </a:solidFill>
              </a:rPr>
              <a:t> Hospital em Wuhan, China: foi verificado que as funcionárias mulheres apresentaram mais sintomas de stress, depressão e ansiedade quando comparadas aos do sexo masculino. </a:t>
            </a:r>
          </a:p>
          <a:p>
            <a:pPr marL="285750" indent="-285750" algn="just">
              <a:buFont typeface="Arial" panose="020B0604020202020204" pitchFamily="34" charset="0"/>
              <a:buChar char="•"/>
            </a:pPr>
            <a:endParaRPr lang="pt-BR" sz="2000" dirty="0">
              <a:solidFill>
                <a:schemeClr val="tx1">
                  <a:lumMod val="75000"/>
                  <a:lumOff val="25000"/>
                </a:schemeClr>
              </a:solidFill>
            </a:endParaRPr>
          </a:p>
          <a:p>
            <a:pPr marL="285750" indent="-285750" algn="just">
              <a:buFont typeface="Arial" panose="020B0604020202020204" pitchFamily="34" charset="0"/>
              <a:buChar char="•"/>
            </a:pPr>
            <a:r>
              <a:rPr lang="pt-BR" sz="2000" dirty="0">
                <a:solidFill>
                  <a:schemeClr val="tx1">
                    <a:lumMod val="75000"/>
                    <a:lumOff val="25000"/>
                  </a:schemeClr>
                </a:solidFill>
              </a:rPr>
              <a:t>Outros fatores de risco encontrado entre os profissionais de saúde no estudo foram pessoas com mais de 10 anos de trabalho, doenças crônicas, história de transtorno mental e presença de familiares com suspeita de COVID-19 ou infectados (Zhu et al, 2020)</a:t>
            </a:r>
          </a:p>
          <a:p>
            <a:pPr marL="285750" indent="-285750" algn="just">
              <a:buFont typeface="Arial" panose="020B0604020202020204" pitchFamily="34" charset="0"/>
              <a:buChar char="•"/>
            </a:pPr>
            <a:endParaRPr lang="pt-BR" sz="2000" dirty="0">
              <a:solidFill>
                <a:schemeClr val="tx1">
                  <a:lumMod val="75000"/>
                  <a:lumOff val="25000"/>
                </a:schemeClr>
              </a:solidFill>
            </a:endParaRPr>
          </a:p>
          <a:p>
            <a:pPr marL="285750" indent="-285750" algn="just">
              <a:buFont typeface="Arial" panose="020B0604020202020204" pitchFamily="34" charset="0"/>
              <a:buChar char="•"/>
            </a:pPr>
            <a:r>
              <a:rPr lang="pt-BR" sz="2000" dirty="0">
                <a:solidFill>
                  <a:schemeClr val="tx1">
                    <a:lumMod val="75000"/>
                    <a:lumOff val="25000"/>
                  </a:schemeClr>
                </a:solidFill>
              </a:rPr>
              <a:t>Profissionais de saúde em ambientes de atendimento de emergência estão particularmente em risco de TEPT por causa do stress e situações como gestão de situações médicas, cuidar de pessoas graves, lidar diretamente com a morte, sobrecarga, piora do sono. (</a:t>
            </a:r>
            <a:r>
              <a:rPr lang="pt-BR" sz="2000" dirty="0" err="1">
                <a:solidFill>
                  <a:schemeClr val="tx1">
                    <a:lumMod val="75000"/>
                    <a:lumOff val="25000"/>
                  </a:schemeClr>
                </a:solidFill>
              </a:rPr>
              <a:t>Camassi</a:t>
            </a:r>
            <a:r>
              <a:rPr lang="pt-BR" sz="2000" dirty="0">
                <a:solidFill>
                  <a:schemeClr val="tx1">
                    <a:lumMod val="75000"/>
                    <a:lumOff val="25000"/>
                  </a:schemeClr>
                </a:solidFill>
              </a:rPr>
              <a:t> et al, 2020)</a:t>
            </a:r>
          </a:p>
          <a:p>
            <a:pPr marL="285750" indent="-285750" algn="just">
              <a:buFont typeface="Arial" panose="020B0604020202020204" pitchFamily="34" charset="0"/>
              <a:buChar char="•"/>
            </a:pPr>
            <a:endParaRPr lang="pt-BR" sz="2000" dirty="0">
              <a:solidFill>
                <a:schemeClr val="tx1">
                  <a:lumMod val="75000"/>
                  <a:lumOff val="25000"/>
                </a:schemeClr>
              </a:solidFill>
            </a:endParaRPr>
          </a:p>
        </p:txBody>
      </p:sp>
      <p:pic>
        <p:nvPicPr>
          <p:cNvPr id="11" name="Picture 12" descr="Desafios do “novo normal”: como ficará a comunicação?">
            <a:extLst>
              <a:ext uri="{FF2B5EF4-FFF2-40B4-BE49-F238E27FC236}">
                <a16:creationId xmlns:a16="http://schemas.microsoft.com/office/drawing/2014/main" id="{A9DB94EE-554D-438C-95DC-879D71441073}"/>
              </a:ext>
            </a:extLst>
          </p:cNvPr>
          <p:cNvPicPr>
            <a:picLocks noChangeAspect="1" noChangeArrowheads="1"/>
          </p:cNvPicPr>
          <p:nvPr/>
        </p:nvPicPr>
        <p:blipFill>
          <a:blip r:embed="rId9">
            <a:alphaModFix amt="35000"/>
            <a:extLst>
              <a:ext uri="{28A0092B-C50C-407E-A947-70E740481C1C}">
                <a14:useLocalDpi xmlns:a14="http://schemas.microsoft.com/office/drawing/2010/main" val="0"/>
              </a:ext>
            </a:extLst>
          </a:blip>
          <a:srcRect/>
          <a:stretch>
            <a:fillRect/>
          </a:stretch>
        </p:blipFill>
        <p:spPr bwMode="auto">
          <a:xfrm>
            <a:off x="1131439" y="616713"/>
            <a:ext cx="10027920" cy="5624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00036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B2040A55-DC3E-4DCD-B5E2-D1207408B25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405360" cy="6858000"/>
          </a:xfrm>
          <a:prstGeom prst="rect">
            <a:avLst/>
          </a:prstGeom>
        </p:spPr>
      </p:pic>
      <p:sp>
        <p:nvSpPr>
          <p:cNvPr id="5" name="Retângulo 4">
            <a:extLst>
              <a:ext uri="{FF2B5EF4-FFF2-40B4-BE49-F238E27FC236}">
                <a16:creationId xmlns:a16="http://schemas.microsoft.com/office/drawing/2014/main" id="{184BB150-B99A-4876-893A-6B487D6E3EE0}"/>
              </a:ext>
            </a:extLst>
          </p:cNvPr>
          <p:cNvSpPr/>
          <p:nvPr/>
        </p:nvSpPr>
        <p:spPr>
          <a:xfrm>
            <a:off x="950136" y="430530"/>
            <a:ext cx="10408920" cy="5996939"/>
          </a:xfrm>
          <a:prstGeom prst="rect">
            <a:avLst/>
          </a:prstGeom>
          <a:solidFill>
            <a:schemeClr val="bg1"/>
          </a:soli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aphicFrame>
        <p:nvGraphicFramePr>
          <p:cNvPr id="3" name="Diagrama 2">
            <a:extLst>
              <a:ext uri="{FF2B5EF4-FFF2-40B4-BE49-F238E27FC236}">
                <a16:creationId xmlns:a16="http://schemas.microsoft.com/office/drawing/2014/main" id="{0125527B-3A71-4F0A-85B1-255FBD8F18D7}"/>
              </a:ext>
            </a:extLst>
          </p:cNvPr>
          <p:cNvGraphicFramePr/>
          <p:nvPr/>
        </p:nvGraphicFramePr>
        <p:xfrm>
          <a:off x="950136" y="502919"/>
          <a:ext cx="10408920" cy="58521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etângulo 5">
            <a:extLst>
              <a:ext uri="{FF2B5EF4-FFF2-40B4-BE49-F238E27FC236}">
                <a16:creationId xmlns:a16="http://schemas.microsoft.com/office/drawing/2014/main" id="{46B090C1-FEE6-4848-8F35-952CB4395190}"/>
              </a:ext>
            </a:extLst>
          </p:cNvPr>
          <p:cNvSpPr/>
          <p:nvPr/>
        </p:nvSpPr>
        <p:spPr>
          <a:xfrm>
            <a:off x="1082040" y="563880"/>
            <a:ext cx="10027920" cy="56692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CaixaDeTexto 9">
            <a:extLst>
              <a:ext uri="{FF2B5EF4-FFF2-40B4-BE49-F238E27FC236}">
                <a16:creationId xmlns:a16="http://schemas.microsoft.com/office/drawing/2014/main" id="{F062F7D1-28EC-4A54-B858-0CFE49111F52}"/>
              </a:ext>
            </a:extLst>
          </p:cNvPr>
          <p:cNvSpPr txBox="1"/>
          <p:nvPr/>
        </p:nvSpPr>
        <p:spPr>
          <a:xfrm>
            <a:off x="1645920" y="882134"/>
            <a:ext cx="8930640" cy="707886"/>
          </a:xfrm>
          <a:prstGeom prst="rect">
            <a:avLst/>
          </a:prstGeom>
          <a:noFill/>
        </p:spPr>
        <p:txBody>
          <a:bodyPr wrap="square">
            <a:spAutoFit/>
          </a:bodyPr>
          <a:lstStyle/>
          <a:p>
            <a:r>
              <a:rPr lang="pt-BR" sz="4000" dirty="0">
                <a:solidFill>
                  <a:schemeClr val="tx1">
                    <a:lumMod val="75000"/>
                    <a:lumOff val="25000"/>
                  </a:schemeClr>
                </a:solidFill>
              </a:rPr>
              <a:t>Burnout e pandemia</a:t>
            </a:r>
            <a:endParaRPr lang="pt-br" sz="4000" dirty="0">
              <a:solidFill>
                <a:schemeClr val="tx1">
                  <a:lumMod val="75000"/>
                  <a:lumOff val="25000"/>
                </a:schemeClr>
              </a:solidFill>
            </a:endParaRPr>
          </a:p>
        </p:txBody>
      </p:sp>
      <p:pic>
        <p:nvPicPr>
          <p:cNvPr id="9" name="Imagem 8">
            <a:extLst>
              <a:ext uri="{FF2B5EF4-FFF2-40B4-BE49-F238E27FC236}">
                <a16:creationId xmlns:a16="http://schemas.microsoft.com/office/drawing/2014/main" id="{F9F0D122-D5B9-4F87-863C-15815E96995B}"/>
              </a:ext>
            </a:extLst>
          </p:cNvPr>
          <p:cNvPicPr>
            <a:picLocks noChangeAspect="1"/>
          </p:cNvPicPr>
          <p:nvPr/>
        </p:nvPicPr>
        <p:blipFill>
          <a:blip r:embed="rId9"/>
          <a:stretch>
            <a:fillRect/>
          </a:stretch>
        </p:blipFill>
        <p:spPr>
          <a:xfrm>
            <a:off x="1467294" y="1668541"/>
            <a:ext cx="4160520" cy="2539623"/>
          </a:xfrm>
          <a:prstGeom prst="rect">
            <a:avLst/>
          </a:prstGeom>
        </p:spPr>
      </p:pic>
      <p:pic>
        <p:nvPicPr>
          <p:cNvPr id="13" name="Imagem 12">
            <a:extLst>
              <a:ext uri="{FF2B5EF4-FFF2-40B4-BE49-F238E27FC236}">
                <a16:creationId xmlns:a16="http://schemas.microsoft.com/office/drawing/2014/main" id="{1FB2AC3F-3B2F-487C-ABEF-703E8A6CDEE7}"/>
              </a:ext>
            </a:extLst>
          </p:cNvPr>
          <p:cNvPicPr>
            <a:picLocks noChangeAspect="1"/>
          </p:cNvPicPr>
          <p:nvPr/>
        </p:nvPicPr>
        <p:blipFill>
          <a:blip r:embed="rId10"/>
          <a:stretch>
            <a:fillRect/>
          </a:stretch>
        </p:blipFill>
        <p:spPr>
          <a:xfrm>
            <a:off x="2419595" y="4368880"/>
            <a:ext cx="6142345" cy="1758706"/>
          </a:xfrm>
          <a:prstGeom prst="rect">
            <a:avLst/>
          </a:prstGeom>
        </p:spPr>
      </p:pic>
      <p:pic>
        <p:nvPicPr>
          <p:cNvPr id="14" name="Imagem 13">
            <a:extLst>
              <a:ext uri="{FF2B5EF4-FFF2-40B4-BE49-F238E27FC236}">
                <a16:creationId xmlns:a16="http://schemas.microsoft.com/office/drawing/2014/main" id="{E1E8C3C4-1177-41DA-9A61-065AE095199E}"/>
              </a:ext>
            </a:extLst>
          </p:cNvPr>
          <p:cNvPicPr>
            <a:picLocks noChangeAspect="1"/>
          </p:cNvPicPr>
          <p:nvPr/>
        </p:nvPicPr>
        <p:blipFill>
          <a:blip r:embed="rId11"/>
          <a:stretch>
            <a:fillRect/>
          </a:stretch>
        </p:blipFill>
        <p:spPr>
          <a:xfrm>
            <a:off x="5192473" y="2723784"/>
            <a:ext cx="6291131" cy="1699645"/>
          </a:xfrm>
          <a:prstGeom prst="rect">
            <a:avLst/>
          </a:prstGeom>
        </p:spPr>
      </p:pic>
      <p:pic>
        <p:nvPicPr>
          <p:cNvPr id="16" name="Picture 12" descr="Desafios do “novo normal”: como ficará a comunicação?">
            <a:extLst>
              <a:ext uri="{FF2B5EF4-FFF2-40B4-BE49-F238E27FC236}">
                <a16:creationId xmlns:a16="http://schemas.microsoft.com/office/drawing/2014/main" id="{E21A4758-A82B-4DA8-9971-9039328A98C4}"/>
              </a:ext>
            </a:extLst>
          </p:cNvPr>
          <p:cNvPicPr>
            <a:picLocks noChangeAspect="1" noChangeArrowheads="1"/>
          </p:cNvPicPr>
          <p:nvPr/>
        </p:nvPicPr>
        <p:blipFill>
          <a:blip r:embed="rId12">
            <a:alphaModFix amt="18000"/>
            <a:extLst>
              <a:ext uri="{28A0092B-C50C-407E-A947-70E740481C1C}">
                <a14:useLocalDpi xmlns:a14="http://schemas.microsoft.com/office/drawing/2010/main" val="0"/>
              </a:ext>
            </a:extLst>
          </a:blip>
          <a:srcRect/>
          <a:stretch>
            <a:fillRect/>
          </a:stretch>
        </p:blipFill>
        <p:spPr bwMode="auto">
          <a:xfrm>
            <a:off x="1131439" y="616713"/>
            <a:ext cx="10027920" cy="5624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2411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B2040A55-DC3E-4DCD-B5E2-D1207408B25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405360" cy="6858000"/>
          </a:xfrm>
          <a:prstGeom prst="rect">
            <a:avLst/>
          </a:prstGeom>
        </p:spPr>
      </p:pic>
      <p:sp>
        <p:nvSpPr>
          <p:cNvPr id="5" name="Retângulo 4">
            <a:extLst>
              <a:ext uri="{FF2B5EF4-FFF2-40B4-BE49-F238E27FC236}">
                <a16:creationId xmlns:a16="http://schemas.microsoft.com/office/drawing/2014/main" id="{184BB150-B99A-4876-893A-6B487D6E3EE0}"/>
              </a:ext>
            </a:extLst>
          </p:cNvPr>
          <p:cNvSpPr/>
          <p:nvPr/>
        </p:nvSpPr>
        <p:spPr>
          <a:xfrm>
            <a:off x="950136" y="430530"/>
            <a:ext cx="10408920" cy="5996939"/>
          </a:xfrm>
          <a:prstGeom prst="rect">
            <a:avLst/>
          </a:prstGeom>
          <a:solidFill>
            <a:schemeClr val="bg1"/>
          </a:soli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aphicFrame>
        <p:nvGraphicFramePr>
          <p:cNvPr id="3" name="Diagrama 2">
            <a:extLst>
              <a:ext uri="{FF2B5EF4-FFF2-40B4-BE49-F238E27FC236}">
                <a16:creationId xmlns:a16="http://schemas.microsoft.com/office/drawing/2014/main" id="{0125527B-3A71-4F0A-85B1-255FBD8F18D7}"/>
              </a:ext>
            </a:extLst>
          </p:cNvPr>
          <p:cNvGraphicFramePr/>
          <p:nvPr/>
        </p:nvGraphicFramePr>
        <p:xfrm>
          <a:off x="950136" y="502919"/>
          <a:ext cx="10408920" cy="58521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etângulo 5">
            <a:extLst>
              <a:ext uri="{FF2B5EF4-FFF2-40B4-BE49-F238E27FC236}">
                <a16:creationId xmlns:a16="http://schemas.microsoft.com/office/drawing/2014/main" id="{46B090C1-FEE6-4848-8F35-952CB4395190}"/>
              </a:ext>
            </a:extLst>
          </p:cNvPr>
          <p:cNvSpPr/>
          <p:nvPr/>
        </p:nvSpPr>
        <p:spPr>
          <a:xfrm>
            <a:off x="1082040" y="563880"/>
            <a:ext cx="10027920" cy="56692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1" name="Imagem 10">
            <a:extLst>
              <a:ext uri="{FF2B5EF4-FFF2-40B4-BE49-F238E27FC236}">
                <a16:creationId xmlns:a16="http://schemas.microsoft.com/office/drawing/2014/main" id="{F5B3465E-14C4-4761-BEFF-599FBC951ADC}"/>
              </a:ext>
            </a:extLst>
          </p:cNvPr>
          <p:cNvPicPr>
            <a:picLocks noChangeAspect="1"/>
          </p:cNvPicPr>
          <p:nvPr/>
        </p:nvPicPr>
        <p:blipFill>
          <a:blip r:embed="rId9"/>
          <a:stretch>
            <a:fillRect/>
          </a:stretch>
        </p:blipFill>
        <p:spPr>
          <a:xfrm>
            <a:off x="1945005" y="2655773"/>
            <a:ext cx="8515350" cy="3562350"/>
          </a:xfrm>
          <a:prstGeom prst="rect">
            <a:avLst/>
          </a:prstGeom>
        </p:spPr>
      </p:pic>
      <p:pic>
        <p:nvPicPr>
          <p:cNvPr id="12" name="Imagem 11">
            <a:extLst>
              <a:ext uri="{FF2B5EF4-FFF2-40B4-BE49-F238E27FC236}">
                <a16:creationId xmlns:a16="http://schemas.microsoft.com/office/drawing/2014/main" id="{D0048620-930D-447C-BD65-7C57A5CEE677}"/>
              </a:ext>
            </a:extLst>
          </p:cNvPr>
          <p:cNvPicPr>
            <a:picLocks noChangeAspect="1"/>
          </p:cNvPicPr>
          <p:nvPr/>
        </p:nvPicPr>
        <p:blipFill>
          <a:blip r:embed="rId10"/>
          <a:stretch>
            <a:fillRect/>
          </a:stretch>
        </p:blipFill>
        <p:spPr>
          <a:xfrm>
            <a:off x="2519216" y="639876"/>
            <a:ext cx="7366927" cy="2033337"/>
          </a:xfrm>
          <a:prstGeom prst="rect">
            <a:avLst/>
          </a:prstGeom>
        </p:spPr>
      </p:pic>
      <p:sp>
        <p:nvSpPr>
          <p:cNvPr id="15" name="CaixaDeTexto 14">
            <a:extLst>
              <a:ext uri="{FF2B5EF4-FFF2-40B4-BE49-F238E27FC236}">
                <a16:creationId xmlns:a16="http://schemas.microsoft.com/office/drawing/2014/main" id="{7F7B4842-2F55-4D1D-A34E-1EC6044F80DB}"/>
              </a:ext>
            </a:extLst>
          </p:cNvPr>
          <p:cNvSpPr txBox="1"/>
          <p:nvPr/>
        </p:nvSpPr>
        <p:spPr>
          <a:xfrm>
            <a:off x="5872427" y="6139845"/>
            <a:ext cx="5562336" cy="523220"/>
          </a:xfrm>
          <a:prstGeom prst="rect">
            <a:avLst/>
          </a:prstGeom>
          <a:noFill/>
        </p:spPr>
        <p:txBody>
          <a:bodyPr wrap="square">
            <a:spAutoFit/>
          </a:bodyPr>
          <a:lstStyle/>
          <a:p>
            <a:r>
              <a:rPr lang="pt-BR" sz="1400" dirty="0">
                <a:highlight>
                  <a:srgbClr val="FF00FF"/>
                </a:highlight>
              </a:rPr>
              <a:t>https://www.otempo.com.br/cidades/zoom-fatigue-por-que-nos-sentimos-mais-estressados-em-reunioes-online-1.2338973</a:t>
            </a:r>
          </a:p>
        </p:txBody>
      </p:sp>
    </p:spTree>
    <p:extLst>
      <p:ext uri="{BB962C8B-B14F-4D97-AF65-F5344CB8AC3E}">
        <p14:creationId xmlns:p14="http://schemas.microsoft.com/office/powerpoint/2010/main" val="359717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Espaço Reservado para Conteúdo 5" descr="Uma imagem contendo pessoa, no interior, prato, mesa&#10;&#10;Descrição gerada automaticamente">
            <a:extLst>
              <a:ext uri="{FF2B5EF4-FFF2-40B4-BE49-F238E27FC236}">
                <a16:creationId xmlns:a16="http://schemas.microsoft.com/office/drawing/2014/main" id="{0BA32B95-919C-4435-9D07-A724F64FF23E}"/>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l="9801" r="9801"/>
          <a:stretch/>
        </p:blipFill>
        <p:spPr>
          <a:xfrm>
            <a:off x="69567" y="126640"/>
            <a:ext cx="12122433" cy="9664227"/>
          </a:xfrm>
          <a:prstGeom prst="rect">
            <a:avLst/>
          </a:prstGeom>
        </p:spPr>
      </p:pic>
      <p:cxnSp>
        <p:nvCxnSpPr>
          <p:cNvPr id="2" name="Conector reto 1">
            <a:extLst>
              <a:ext uri="{FF2B5EF4-FFF2-40B4-BE49-F238E27FC236}">
                <a16:creationId xmlns:a16="http://schemas.microsoft.com/office/drawing/2014/main" id="{7B349E32-9407-4E10-9987-DB47E06D3D0A}"/>
              </a:ext>
            </a:extLst>
          </p:cNvPr>
          <p:cNvCxnSpPr>
            <a:cxnSpLocks/>
          </p:cNvCxnSpPr>
          <p:nvPr/>
        </p:nvCxnSpPr>
        <p:spPr>
          <a:xfrm>
            <a:off x="3843" y="4156140"/>
            <a:ext cx="12188157" cy="1"/>
          </a:xfrm>
          <a:prstGeom prst="line">
            <a:avLst/>
          </a:prstGeom>
          <a:ln w="12700" cap="rnd">
            <a:solidFill>
              <a:srgbClr val="2B474D"/>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 name="Elipse 2">
            <a:extLst>
              <a:ext uri="{FF2B5EF4-FFF2-40B4-BE49-F238E27FC236}">
                <a16:creationId xmlns:a16="http://schemas.microsoft.com/office/drawing/2014/main" id="{6EBBE07E-A3FB-4402-9D3F-A85863239813}"/>
              </a:ext>
            </a:extLst>
          </p:cNvPr>
          <p:cNvSpPr/>
          <p:nvPr/>
        </p:nvSpPr>
        <p:spPr>
          <a:xfrm flipV="1">
            <a:off x="1285783" y="4019604"/>
            <a:ext cx="273077" cy="273077"/>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Elipse 3">
            <a:extLst>
              <a:ext uri="{FF2B5EF4-FFF2-40B4-BE49-F238E27FC236}">
                <a16:creationId xmlns:a16="http://schemas.microsoft.com/office/drawing/2014/main" id="{7CCEE5BE-8812-4FFB-A721-AE3F1B224B3E}"/>
              </a:ext>
            </a:extLst>
          </p:cNvPr>
          <p:cNvSpPr/>
          <p:nvPr/>
        </p:nvSpPr>
        <p:spPr>
          <a:xfrm flipV="1">
            <a:off x="2936556" y="4019604"/>
            <a:ext cx="273077" cy="273077"/>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Elipse 4">
            <a:extLst>
              <a:ext uri="{FF2B5EF4-FFF2-40B4-BE49-F238E27FC236}">
                <a16:creationId xmlns:a16="http://schemas.microsoft.com/office/drawing/2014/main" id="{C7B76BF9-A437-4D3B-9684-9244D0900E6A}"/>
              </a:ext>
            </a:extLst>
          </p:cNvPr>
          <p:cNvSpPr/>
          <p:nvPr/>
        </p:nvSpPr>
        <p:spPr>
          <a:xfrm flipV="1">
            <a:off x="5074837" y="4019604"/>
            <a:ext cx="273077" cy="273077"/>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Elipse 5">
            <a:extLst>
              <a:ext uri="{FF2B5EF4-FFF2-40B4-BE49-F238E27FC236}">
                <a16:creationId xmlns:a16="http://schemas.microsoft.com/office/drawing/2014/main" id="{5427FFA7-B18D-429B-BB00-148D78D8BB8A}"/>
              </a:ext>
            </a:extLst>
          </p:cNvPr>
          <p:cNvSpPr/>
          <p:nvPr/>
        </p:nvSpPr>
        <p:spPr>
          <a:xfrm flipV="1">
            <a:off x="7213117" y="4019604"/>
            <a:ext cx="273077" cy="273077"/>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tângulo 7">
            <a:extLst>
              <a:ext uri="{FF2B5EF4-FFF2-40B4-BE49-F238E27FC236}">
                <a16:creationId xmlns:a16="http://schemas.microsoft.com/office/drawing/2014/main" id="{30C2FC7D-EED7-432B-B605-7C9A4DA6278A}"/>
              </a:ext>
            </a:extLst>
          </p:cNvPr>
          <p:cNvSpPr/>
          <p:nvPr/>
        </p:nvSpPr>
        <p:spPr>
          <a:xfrm>
            <a:off x="965572" y="589549"/>
            <a:ext cx="3462563" cy="83921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aixaDeTexto 9">
            <a:extLst>
              <a:ext uri="{FF2B5EF4-FFF2-40B4-BE49-F238E27FC236}">
                <a16:creationId xmlns:a16="http://schemas.microsoft.com/office/drawing/2014/main" id="{3FAA7E92-2408-4F47-9338-8D48CEFC8EAD}"/>
              </a:ext>
            </a:extLst>
          </p:cNvPr>
          <p:cNvSpPr txBox="1"/>
          <p:nvPr/>
        </p:nvSpPr>
        <p:spPr>
          <a:xfrm>
            <a:off x="2936556" y="1385436"/>
            <a:ext cx="7653057"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4400" b="1" i="1" u="none" strike="noStrike" kern="1200" cap="none" spc="600" normalizeH="0" baseline="0" noProof="0" dirty="0">
                <a:ln>
                  <a:noFill/>
                </a:ln>
                <a:solidFill>
                  <a:srgbClr val="3494BA"/>
                </a:solidFill>
                <a:effectLst/>
                <a:uLnTx/>
                <a:uFillTx/>
                <a:latin typeface="Oswald" panose="00000500000000000000" pitchFamily="2" charset="0"/>
                <a:ea typeface="Futura-Black" panose="02020500000000000000" pitchFamily="18" charset="0"/>
                <a:cs typeface="Futura-Black" panose="02020500000000000000" pitchFamily="18" charset="0"/>
              </a:rPr>
              <a:t>Alterações hormonais</a:t>
            </a:r>
          </a:p>
        </p:txBody>
      </p:sp>
      <p:sp>
        <p:nvSpPr>
          <p:cNvPr id="16" name="Elipse 15">
            <a:extLst>
              <a:ext uri="{FF2B5EF4-FFF2-40B4-BE49-F238E27FC236}">
                <a16:creationId xmlns:a16="http://schemas.microsoft.com/office/drawing/2014/main" id="{4FB07B07-5B19-4A1A-AB35-738909688641}"/>
              </a:ext>
            </a:extLst>
          </p:cNvPr>
          <p:cNvSpPr/>
          <p:nvPr/>
        </p:nvSpPr>
        <p:spPr>
          <a:xfrm flipV="1">
            <a:off x="9995752" y="4019604"/>
            <a:ext cx="273077" cy="273077"/>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CaixaDeTexto 17">
            <a:extLst>
              <a:ext uri="{FF2B5EF4-FFF2-40B4-BE49-F238E27FC236}">
                <a16:creationId xmlns:a16="http://schemas.microsoft.com/office/drawing/2014/main" id="{497B368F-E605-4C2E-99F3-459F7874AB8E}"/>
              </a:ext>
            </a:extLst>
          </p:cNvPr>
          <p:cNvSpPr txBox="1"/>
          <p:nvPr/>
        </p:nvSpPr>
        <p:spPr>
          <a:xfrm>
            <a:off x="830267" y="4304588"/>
            <a:ext cx="1350571" cy="867930"/>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pt-BR" sz="1400" b="1" i="1" dirty="0">
                <a:solidFill>
                  <a:srgbClr val="2B474D"/>
                </a:solidFill>
                <a:latin typeface="Lato" panose="020F0502020204030203" pitchFamily="34" charset="0"/>
                <a:cs typeface="Lato" panose="020B0502040204020203" pitchFamily="34" charset="0"/>
              </a:rPr>
              <a:t>M</a:t>
            </a:r>
            <a:r>
              <a:rPr kumimoji="0" lang="pt-BR" sz="1400" b="1" i="1" u="none" strike="noStrike" kern="1200" cap="none" spc="0" normalizeH="0" baseline="0" noProof="0" dirty="0" err="1">
                <a:ln>
                  <a:noFill/>
                </a:ln>
                <a:solidFill>
                  <a:srgbClr val="2B474D"/>
                </a:solidFill>
                <a:effectLst/>
                <a:uLnTx/>
                <a:uFillTx/>
                <a:latin typeface="Lato" panose="020F0502020204030203" pitchFamily="34" charset="0"/>
                <a:ea typeface="+mn-ea"/>
                <a:cs typeface="Lato" panose="020B0502040204020203" pitchFamily="34" charset="0"/>
              </a:rPr>
              <a:t>odificações</a:t>
            </a:r>
            <a:r>
              <a:rPr kumimoji="0" lang="pt-BR" sz="1400" b="1" i="1" u="none" strike="noStrike" kern="1200" cap="none" spc="0" normalizeH="0" baseline="0" noProof="0" dirty="0">
                <a:ln>
                  <a:noFill/>
                </a:ln>
                <a:solidFill>
                  <a:srgbClr val="2B474D"/>
                </a:solidFill>
                <a:effectLst/>
                <a:uLnTx/>
                <a:uFillTx/>
                <a:latin typeface="Lato" panose="020F0502020204030203" pitchFamily="34" charset="0"/>
                <a:ea typeface="+mn-ea"/>
                <a:cs typeface="Lato" panose="020B0502040204020203" pitchFamily="34" charset="0"/>
              </a:rPr>
              <a:t> em hormônios </a:t>
            </a:r>
            <a:r>
              <a:rPr kumimoji="0" lang="pt-BR" sz="1400" b="1" i="1" u="none" strike="noStrike" kern="1200" cap="none" spc="0" normalizeH="0" baseline="0" noProof="0" dirty="0" err="1">
                <a:ln>
                  <a:noFill/>
                </a:ln>
                <a:solidFill>
                  <a:srgbClr val="2B474D"/>
                </a:solidFill>
                <a:effectLst/>
                <a:uLnTx/>
                <a:uFillTx/>
                <a:latin typeface="Lato" panose="020F0502020204030203" pitchFamily="34" charset="0"/>
                <a:ea typeface="+mn-ea"/>
                <a:cs typeface="Lato" panose="020B0502040204020203" pitchFamily="34" charset="0"/>
              </a:rPr>
              <a:t>gonadais</a:t>
            </a:r>
            <a:r>
              <a:rPr kumimoji="0" lang="pt-BR" sz="1400" b="1" i="1" u="none" strike="noStrike" kern="1200" cap="none" spc="0" normalizeH="0" baseline="0" noProof="0" dirty="0">
                <a:ln>
                  <a:noFill/>
                </a:ln>
                <a:solidFill>
                  <a:srgbClr val="2B474D"/>
                </a:solidFill>
                <a:effectLst/>
                <a:uLnTx/>
                <a:uFillTx/>
                <a:latin typeface="Lato" panose="020F0502020204030203" pitchFamily="34" charset="0"/>
                <a:ea typeface="+mn-ea"/>
                <a:cs typeface="Lato" panose="020B0502040204020203" pitchFamily="34" charset="0"/>
              </a:rPr>
              <a:t>. </a:t>
            </a:r>
          </a:p>
        </p:txBody>
      </p:sp>
      <p:sp>
        <p:nvSpPr>
          <p:cNvPr id="19" name="CaixaDeTexto 18">
            <a:extLst>
              <a:ext uri="{FF2B5EF4-FFF2-40B4-BE49-F238E27FC236}">
                <a16:creationId xmlns:a16="http://schemas.microsoft.com/office/drawing/2014/main" id="{1FCE5726-3E6A-4E77-B8FA-F2E0B89E1AD6}"/>
              </a:ext>
            </a:extLst>
          </p:cNvPr>
          <p:cNvSpPr txBox="1"/>
          <p:nvPr/>
        </p:nvSpPr>
        <p:spPr>
          <a:xfrm>
            <a:off x="2396011" y="2952601"/>
            <a:ext cx="1354165" cy="1200329"/>
          </a:xfrm>
          <a:prstGeom prst="rect">
            <a:avLst/>
          </a:prstGeom>
          <a:noFill/>
        </p:spPr>
        <p:txBody>
          <a:bodyPr wrap="square" rtlCol="0">
            <a:spAutoFit/>
          </a:bodyPr>
          <a:lstStyle/>
          <a:p>
            <a:pPr marL="0" marR="0" lvl="0" indent="0" algn="just" defTabSz="914400" rtl="0" eaLnBrk="1" fontAlgn="auto" latinLnBrk="0" hangingPunct="1">
              <a:lnSpc>
                <a:spcPct val="90000"/>
              </a:lnSpc>
              <a:spcBef>
                <a:spcPts val="0"/>
              </a:spcBef>
              <a:spcAft>
                <a:spcPts val="0"/>
              </a:spcAft>
              <a:buClrTx/>
              <a:buSzTx/>
              <a:buFontTx/>
              <a:buNone/>
              <a:tabLst/>
              <a:defRPr/>
            </a:pPr>
            <a:r>
              <a:rPr kumimoji="0" lang="pt-BR" sz="1600" b="1" i="1" u="none" strike="noStrike" kern="1200" cap="none" spc="0" normalizeH="0" baseline="0" noProof="0" dirty="0">
                <a:ln>
                  <a:noFill/>
                </a:ln>
                <a:solidFill>
                  <a:srgbClr val="2B474D"/>
                </a:solidFill>
                <a:effectLst/>
                <a:uLnTx/>
                <a:uFillTx/>
                <a:latin typeface="Lato" panose="020F0502020204030203" pitchFamily="34" charset="0"/>
                <a:ea typeface="+mn-ea"/>
                <a:cs typeface="Lato" panose="020B0502040204020203" pitchFamily="34" charset="0"/>
              </a:rPr>
              <a:t>Impacto nos sistemas neurobiológicos </a:t>
            </a:r>
          </a:p>
        </p:txBody>
      </p:sp>
      <p:sp>
        <p:nvSpPr>
          <p:cNvPr id="20" name="CaixaDeTexto 19">
            <a:extLst>
              <a:ext uri="{FF2B5EF4-FFF2-40B4-BE49-F238E27FC236}">
                <a16:creationId xmlns:a16="http://schemas.microsoft.com/office/drawing/2014/main" id="{C41218E4-D65A-4DFE-99D8-AD9C0E92E99C}"/>
              </a:ext>
            </a:extLst>
          </p:cNvPr>
          <p:cNvSpPr txBox="1"/>
          <p:nvPr/>
        </p:nvSpPr>
        <p:spPr>
          <a:xfrm>
            <a:off x="4597384" y="4410799"/>
            <a:ext cx="1227983" cy="757130"/>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pt-BR" sz="1600" b="1" i="1" u="none" strike="noStrike" kern="1200" cap="none" spc="0" normalizeH="0" baseline="0" noProof="0" dirty="0">
                <a:ln>
                  <a:noFill/>
                </a:ln>
                <a:solidFill>
                  <a:srgbClr val="2B474D"/>
                </a:solidFill>
                <a:effectLst/>
                <a:uLnTx/>
                <a:uFillTx/>
                <a:latin typeface="Lato" panose="020F0502020204030203" pitchFamily="34" charset="0"/>
                <a:ea typeface="+mn-ea"/>
                <a:cs typeface="Lato" panose="020B0502040204020203" pitchFamily="34" charset="0"/>
              </a:rPr>
              <a:t>Placenta: alterações hormonais </a:t>
            </a:r>
          </a:p>
        </p:txBody>
      </p:sp>
      <p:sp>
        <p:nvSpPr>
          <p:cNvPr id="21" name="CaixaDeTexto 20">
            <a:extLst>
              <a:ext uri="{FF2B5EF4-FFF2-40B4-BE49-F238E27FC236}">
                <a16:creationId xmlns:a16="http://schemas.microsoft.com/office/drawing/2014/main" id="{2AA4D339-6C0E-496F-AE2F-C26DCE935EF7}"/>
              </a:ext>
            </a:extLst>
          </p:cNvPr>
          <p:cNvSpPr txBox="1"/>
          <p:nvPr/>
        </p:nvSpPr>
        <p:spPr>
          <a:xfrm>
            <a:off x="6735665" y="3168948"/>
            <a:ext cx="1227983" cy="757130"/>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pt-BR" sz="1600" b="1" i="1" u="none" strike="noStrike" kern="1200" cap="none" spc="0" normalizeH="0" baseline="0" noProof="0" dirty="0">
                <a:ln>
                  <a:noFill/>
                </a:ln>
                <a:solidFill>
                  <a:srgbClr val="2B474D"/>
                </a:solidFill>
                <a:effectLst/>
                <a:uLnTx/>
                <a:uFillTx/>
                <a:latin typeface="Lato" panose="020F0502020204030203" pitchFamily="34" charset="0"/>
                <a:ea typeface="+mn-ea"/>
                <a:cs typeface="Lato" panose="020B0502040204020203" pitchFamily="34" charset="0"/>
              </a:rPr>
              <a:t>O cortisol aumenta 2-3 vezes</a:t>
            </a:r>
          </a:p>
        </p:txBody>
      </p:sp>
      <p:sp>
        <p:nvSpPr>
          <p:cNvPr id="23" name="CaixaDeTexto 22">
            <a:extLst>
              <a:ext uri="{FF2B5EF4-FFF2-40B4-BE49-F238E27FC236}">
                <a16:creationId xmlns:a16="http://schemas.microsoft.com/office/drawing/2014/main" id="{C3CB44EC-CCD8-4AB0-A064-F2C93688F67C}"/>
              </a:ext>
            </a:extLst>
          </p:cNvPr>
          <p:cNvSpPr txBox="1"/>
          <p:nvPr/>
        </p:nvSpPr>
        <p:spPr>
          <a:xfrm>
            <a:off x="9647632" y="3174015"/>
            <a:ext cx="1227983" cy="5909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pt-BR" b="1" i="1" u="none" strike="noStrike" kern="1200" cap="none" spc="0" normalizeH="0" baseline="0" noProof="0" dirty="0">
                <a:ln>
                  <a:noFill/>
                </a:ln>
                <a:solidFill>
                  <a:srgbClr val="2B474D"/>
                </a:solidFill>
                <a:effectLst/>
                <a:uLnTx/>
                <a:uFillTx/>
                <a:latin typeface="Lato" panose="020F0502020204030203" pitchFamily="34" charset="0"/>
                <a:ea typeface="+mn-ea"/>
                <a:cs typeface="Lato" panose="020B0502040204020203" pitchFamily="34" charset="0"/>
              </a:rPr>
              <a:t>Aumento ACTH </a:t>
            </a:r>
          </a:p>
        </p:txBody>
      </p:sp>
      <p:cxnSp>
        <p:nvCxnSpPr>
          <p:cNvPr id="24" name="Conector reto 23">
            <a:extLst>
              <a:ext uri="{FF2B5EF4-FFF2-40B4-BE49-F238E27FC236}">
                <a16:creationId xmlns:a16="http://schemas.microsoft.com/office/drawing/2014/main" id="{5DDA5560-3289-43C7-BB58-B0ACC418B057}"/>
              </a:ext>
            </a:extLst>
          </p:cNvPr>
          <p:cNvCxnSpPr>
            <a:cxnSpLocks/>
          </p:cNvCxnSpPr>
          <p:nvPr/>
        </p:nvCxnSpPr>
        <p:spPr>
          <a:xfrm>
            <a:off x="773788" y="5171548"/>
            <a:ext cx="994714" cy="0"/>
          </a:xfrm>
          <a:prstGeom prst="line">
            <a:avLst/>
          </a:prstGeom>
          <a:ln>
            <a:solidFill>
              <a:srgbClr val="2B474D"/>
            </a:solidFill>
          </a:ln>
        </p:spPr>
        <p:style>
          <a:lnRef idx="1">
            <a:schemeClr val="accent1"/>
          </a:lnRef>
          <a:fillRef idx="0">
            <a:schemeClr val="accent1"/>
          </a:fillRef>
          <a:effectRef idx="0">
            <a:schemeClr val="accent1"/>
          </a:effectRef>
          <a:fontRef idx="minor">
            <a:schemeClr val="tx1"/>
          </a:fontRef>
        </p:style>
      </p:cxnSp>
      <p:cxnSp>
        <p:nvCxnSpPr>
          <p:cNvPr id="25" name="Conector reto 24">
            <a:extLst>
              <a:ext uri="{FF2B5EF4-FFF2-40B4-BE49-F238E27FC236}">
                <a16:creationId xmlns:a16="http://schemas.microsoft.com/office/drawing/2014/main" id="{CACBA7A2-F51A-4C77-A83F-103B2C9F1678}"/>
              </a:ext>
            </a:extLst>
          </p:cNvPr>
          <p:cNvCxnSpPr>
            <a:cxnSpLocks/>
          </p:cNvCxnSpPr>
          <p:nvPr/>
        </p:nvCxnSpPr>
        <p:spPr>
          <a:xfrm>
            <a:off x="768385" y="3478813"/>
            <a:ext cx="0" cy="1683568"/>
          </a:xfrm>
          <a:prstGeom prst="line">
            <a:avLst/>
          </a:prstGeom>
          <a:ln>
            <a:solidFill>
              <a:srgbClr val="2B474D"/>
            </a:solidFill>
          </a:ln>
        </p:spPr>
        <p:style>
          <a:lnRef idx="1">
            <a:schemeClr val="accent1"/>
          </a:lnRef>
          <a:fillRef idx="0">
            <a:schemeClr val="accent1"/>
          </a:fillRef>
          <a:effectRef idx="0">
            <a:schemeClr val="accent1"/>
          </a:effectRef>
          <a:fontRef idx="minor">
            <a:schemeClr val="tx1"/>
          </a:fontRef>
        </p:style>
      </p:cxnSp>
      <p:cxnSp>
        <p:nvCxnSpPr>
          <p:cNvPr id="26" name="Conector reto 25">
            <a:extLst>
              <a:ext uri="{FF2B5EF4-FFF2-40B4-BE49-F238E27FC236}">
                <a16:creationId xmlns:a16="http://schemas.microsoft.com/office/drawing/2014/main" id="{C4658926-8B96-40BD-AB6D-A9EB2E8A11F7}"/>
              </a:ext>
            </a:extLst>
          </p:cNvPr>
          <p:cNvCxnSpPr>
            <a:cxnSpLocks/>
          </p:cNvCxnSpPr>
          <p:nvPr/>
        </p:nvCxnSpPr>
        <p:spPr>
          <a:xfrm>
            <a:off x="3725892" y="3186747"/>
            <a:ext cx="0" cy="1683568"/>
          </a:xfrm>
          <a:prstGeom prst="line">
            <a:avLst/>
          </a:prstGeom>
          <a:ln>
            <a:solidFill>
              <a:srgbClr val="2B474D"/>
            </a:solidFill>
          </a:ln>
        </p:spPr>
        <p:style>
          <a:lnRef idx="1">
            <a:schemeClr val="accent1"/>
          </a:lnRef>
          <a:fillRef idx="0">
            <a:schemeClr val="accent1"/>
          </a:fillRef>
          <a:effectRef idx="0">
            <a:schemeClr val="accent1"/>
          </a:effectRef>
          <a:fontRef idx="minor">
            <a:schemeClr val="tx1"/>
          </a:fontRef>
        </p:style>
      </p:cxnSp>
      <p:cxnSp>
        <p:nvCxnSpPr>
          <p:cNvPr id="27" name="Conector reto 26">
            <a:extLst>
              <a:ext uri="{FF2B5EF4-FFF2-40B4-BE49-F238E27FC236}">
                <a16:creationId xmlns:a16="http://schemas.microsoft.com/office/drawing/2014/main" id="{23B489E6-FDEC-472D-AC81-E5D5E151A17F}"/>
              </a:ext>
            </a:extLst>
          </p:cNvPr>
          <p:cNvCxnSpPr>
            <a:cxnSpLocks/>
          </p:cNvCxnSpPr>
          <p:nvPr/>
        </p:nvCxnSpPr>
        <p:spPr>
          <a:xfrm>
            <a:off x="2730074" y="4863382"/>
            <a:ext cx="994714" cy="0"/>
          </a:xfrm>
          <a:prstGeom prst="line">
            <a:avLst/>
          </a:prstGeom>
          <a:ln>
            <a:solidFill>
              <a:srgbClr val="2B474D"/>
            </a:solidFill>
          </a:ln>
        </p:spPr>
        <p:style>
          <a:lnRef idx="1">
            <a:schemeClr val="accent1"/>
          </a:lnRef>
          <a:fillRef idx="0">
            <a:schemeClr val="accent1"/>
          </a:fillRef>
          <a:effectRef idx="0">
            <a:schemeClr val="accent1"/>
          </a:effectRef>
          <a:fontRef idx="minor">
            <a:schemeClr val="tx1"/>
          </a:fontRef>
        </p:style>
      </p:cxnSp>
      <p:cxnSp>
        <p:nvCxnSpPr>
          <p:cNvPr id="28" name="Conector reto 27">
            <a:extLst>
              <a:ext uri="{FF2B5EF4-FFF2-40B4-BE49-F238E27FC236}">
                <a16:creationId xmlns:a16="http://schemas.microsoft.com/office/drawing/2014/main" id="{0341AD3B-FE66-4084-A596-8EBAD1F6CA7C}"/>
              </a:ext>
            </a:extLst>
          </p:cNvPr>
          <p:cNvCxnSpPr>
            <a:cxnSpLocks/>
          </p:cNvCxnSpPr>
          <p:nvPr/>
        </p:nvCxnSpPr>
        <p:spPr>
          <a:xfrm>
            <a:off x="4553626" y="3277052"/>
            <a:ext cx="994714" cy="0"/>
          </a:xfrm>
          <a:prstGeom prst="line">
            <a:avLst/>
          </a:prstGeom>
          <a:ln>
            <a:solidFill>
              <a:srgbClr val="2B474D"/>
            </a:solidFill>
          </a:ln>
        </p:spPr>
        <p:style>
          <a:lnRef idx="1">
            <a:schemeClr val="accent1"/>
          </a:lnRef>
          <a:fillRef idx="0">
            <a:schemeClr val="accent1"/>
          </a:fillRef>
          <a:effectRef idx="0">
            <a:schemeClr val="accent1"/>
          </a:effectRef>
          <a:fontRef idx="minor">
            <a:schemeClr val="tx1"/>
          </a:fontRef>
        </p:style>
      </p:cxnSp>
      <p:cxnSp>
        <p:nvCxnSpPr>
          <p:cNvPr id="29" name="Conector reto 28">
            <a:extLst>
              <a:ext uri="{FF2B5EF4-FFF2-40B4-BE49-F238E27FC236}">
                <a16:creationId xmlns:a16="http://schemas.microsoft.com/office/drawing/2014/main" id="{960E1291-344E-4A8F-BA00-D1CC1FE84119}"/>
              </a:ext>
            </a:extLst>
          </p:cNvPr>
          <p:cNvCxnSpPr>
            <a:cxnSpLocks/>
          </p:cNvCxnSpPr>
          <p:nvPr/>
        </p:nvCxnSpPr>
        <p:spPr>
          <a:xfrm>
            <a:off x="4548222" y="3275186"/>
            <a:ext cx="0" cy="1683568"/>
          </a:xfrm>
          <a:prstGeom prst="line">
            <a:avLst/>
          </a:prstGeom>
          <a:ln>
            <a:solidFill>
              <a:srgbClr val="2B474D"/>
            </a:solidFill>
          </a:ln>
        </p:spPr>
        <p:style>
          <a:lnRef idx="1">
            <a:schemeClr val="accent1"/>
          </a:lnRef>
          <a:fillRef idx="0">
            <a:schemeClr val="accent1"/>
          </a:fillRef>
          <a:effectRef idx="0">
            <a:schemeClr val="accent1"/>
          </a:effectRef>
          <a:fontRef idx="minor">
            <a:schemeClr val="tx1"/>
          </a:fontRef>
        </p:style>
      </p:cxnSp>
      <p:cxnSp>
        <p:nvCxnSpPr>
          <p:cNvPr id="30" name="Conector reto 29">
            <a:extLst>
              <a:ext uri="{FF2B5EF4-FFF2-40B4-BE49-F238E27FC236}">
                <a16:creationId xmlns:a16="http://schemas.microsoft.com/office/drawing/2014/main" id="{5CF41CB0-FE73-4871-B5D9-A5626A061EE0}"/>
              </a:ext>
            </a:extLst>
          </p:cNvPr>
          <p:cNvCxnSpPr>
            <a:cxnSpLocks/>
          </p:cNvCxnSpPr>
          <p:nvPr/>
        </p:nvCxnSpPr>
        <p:spPr>
          <a:xfrm>
            <a:off x="7964047" y="3186747"/>
            <a:ext cx="0" cy="1683568"/>
          </a:xfrm>
          <a:prstGeom prst="line">
            <a:avLst/>
          </a:prstGeom>
          <a:ln>
            <a:solidFill>
              <a:srgbClr val="2B474D"/>
            </a:solidFill>
          </a:ln>
        </p:spPr>
        <p:style>
          <a:lnRef idx="1">
            <a:schemeClr val="accent1"/>
          </a:lnRef>
          <a:fillRef idx="0">
            <a:schemeClr val="accent1"/>
          </a:fillRef>
          <a:effectRef idx="0">
            <a:schemeClr val="accent1"/>
          </a:effectRef>
          <a:fontRef idx="minor">
            <a:schemeClr val="tx1"/>
          </a:fontRef>
        </p:style>
      </p:cxnSp>
      <p:cxnSp>
        <p:nvCxnSpPr>
          <p:cNvPr id="31" name="Conector reto 30">
            <a:extLst>
              <a:ext uri="{FF2B5EF4-FFF2-40B4-BE49-F238E27FC236}">
                <a16:creationId xmlns:a16="http://schemas.microsoft.com/office/drawing/2014/main" id="{07063F3A-1159-474E-A2AF-713390A72D40}"/>
              </a:ext>
            </a:extLst>
          </p:cNvPr>
          <p:cNvCxnSpPr>
            <a:cxnSpLocks/>
          </p:cNvCxnSpPr>
          <p:nvPr/>
        </p:nvCxnSpPr>
        <p:spPr>
          <a:xfrm>
            <a:off x="6968229" y="4863382"/>
            <a:ext cx="994714" cy="0"/>
          </a:xfrm>
          <a:prstGeom prst="line">
            <a:avLst/>
          </a:prstGeom>
          <a:ln>
            <a:solidFill>
              <a:srgbClr val="2B474D"/>
            </a:solidFill>
          </a:ln>
        </p:spPr>
        <p:style>
          <a:lnRef idx="1">
            <a:schemeClr val="accent1"/>
          </a:lnRef>
          <a:fillRef idx="0">
            <a:schemeClr val="accent1"/>
          </a:fillRef>
          <a:effectRef idx="0">
            <a:schemeClr val="accent1"/>
          </a:effectRef>
          <a:fontRef idx="minor">
            <a:schemeClr val="tx1"/>
          </a:fontRef>
        </p:style>
      </p:cxnSp>
      <p:cxnSp>
        <p:nvCxnSpPr>
          <p:cNvPr id="34" name="Conector reto 33">
            <a:extLst>
              <a:ext uri="{FF2B5EF4-FFF2-40B4-BE49-F238E27FC236}">
                <a16:creationId xmlns:a16="http://schemas.microsoft.com/office/drawing/2014/main" id="{DB897489-D0D3-4852-9EEF-A4C43022D4F3}"/>
              </a:ext>
            </a:extLst>
          </p:cNvPr>
          <p:cNvCxnSpPr>
            <a:cxnSpLocks/>
          </p:cNvCxnSpPr>
          <p:nvPr/>
        </p:nvCxnSpPr>
        <p:spPr>
          <a:xfrm>
            <a:off x="10681169" y="3054985"/>
            <a:ext cx="0" cy="1683568"/>
          </a:xfrm>
          <a:prstGeom prst="line">
            <a:avLst/>
          </a:prstGeom>
          <a:ln>
            <a:solidFill>
              <a:srgbClr val="2B474D"/>
            </a:solidFill>
          </a:ln>
        </p:spPr>
        <p:style>
          <a:lnRef idx="1">
            <a:schemeClr val="accent1"/>
          </a:lnRef>
          <a:fillRef idx="0">
            <a:schemeClr val="accent1"/>
          </a:fillRef>
          <a:effectRef idx="0">
            <a:schemeClr val="accent1"/>
          </a:effectRef>
          <a:fontRef idx="minor">
            <a:schemeClr val="tx1"/>
          </a:fontRef>
        </p:style>
      </p:cxnSp>
      <p:cxnSp>
        <p:nvCxnSpPr>
          <p:cNvPr id="35" name="Conector reto 34">
            <a:extLst>
              <a:ext uri="{FF2B5EF4-FFF2-40B4-BE49-F238E27FC236}">
                <a16:creationId xmlns:a16="http://schemas.microsoft.com/office/drawing/2014/main" id="{274533ED-9F7A-4DF5-8F5B-1070DA3661BB}"/>
              </a:ext>
            </a:extLst>
          </p:cNvPr>
          <p:cNvCxnSpPr>
            <a:cxnSpLocks/>
          </p:cNvCxnSpPr>
          <p:nvPr/>
        </p:nvCxnSpPr>
        <p:spPr>
          <a:xfrm>
            <a:off x="9685427" y="3047340"/>
            <a:ext cx="994714" cy="0"/>
          </a:xfrm>
          <a:prstGeom prst="line">
            <a:avLst/>
          </a:prstGeom>
          <a:ln>
            <a:solidFill>
              <a:srgbClr val="2B474D"/>
            </a:solidFill>
          </a:ln>
        </p:spPr>
        <p:style>
          <a:lnRef idx="1">
            <a:schemeClr val="accent1"/>
          </a:lnRef>
          <a:fillRef idx="0">
            <a:schemeClr val="accent1"/>
          </a:fillRef>
          <a:effectRef idx="0">
            <a:schemeClr val="accent1"/>
          </a:effectRef>
          <a:fontRef idx="minor">
            <a:schemeClr val="tx1"/>
          </a:fontRef>
        </p:style>
      </p:cxnSp>
      <p:sp>
        <p:nvSpPr>
          <p:cNvPr id="36" name="CaixaDeTexto 35">
            <a:extLst>
              <a:ext uri="{FF2B5EF4-FFF2-40B4-BE49-F238E27FC236}">
                <a16:creationId xmlns:a16="http://schemas.microsoft.com/office/drawing/2014/main" id="{E734F9CA-AD5B-4303-B762-D52E7EFB78E5}"/>
              </a:ext>
            </a:extLst>
          </p:cNvPr>
          <p:cNvSpPr txBox="1"/>
          <p:nvPr/>
        </p:nvSpPr>
        <p:spPr>
          <a:xfrm>
            <a:off x="1034378" y="494847"/>
            <a:ext cx="3573414"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6600" b="0" i="0" u="none" strike="noStrike" kern="1200" cap="none" spc="0" normalizeH="0" baseline="0" noProof="0" dirty="0">
                <a:ln>
                  <a:noFill/>
                </a:ln>
                <a:solidFill>
                  <a:prstClr val="white"/>
                </a:solidFill>
                <a:effectLst/>
                <a:uLnTx/>
                <a:uFillTx/>
                <a:latin typeface="Oswald Medium" panose="00000600000000000000" pitchFamily="2" charset="0"/>
                <a:ea typeface="Futura-Black" panose="02020500000000000000" pitchFamily="18" charset="0"/>
                <a:cs typeface="Futura-Black" panose="02020500000000000000" pitchFamily="18" charset="0"/>
              </a:rPr>
              <a:t>Gravidez</a:t>
            </a:r>
          </a:p>
        </p:txBody>
      </p:sp>
    </p:spTree>
    <p:extLst>
      <p:ext uri="{BB962C8B-B14F-4D97-AF65-F5344CB8AC3E}">
        <p14:creationId xmlns:p14="http://schemas.microsoft.com/office/powerpoint/2010/main" val="8241072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B2040A55-DC3E-4DCD-B5E2-D1207408B25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405360" cy="6858000"/>
          </a:xfrm>
          <a:prstGeom prst="rect">
            <a:avLst/>
          </a:prstGeom>
        </p:spPr>
      </p:pic>
      <p:sp>
        <p:nvSpPr>
          <p:cNvPr id="5" name="Retângulo 4">
            <a:extLst>
              <a:ext uri="{FF2B5EF4-FFF2-40B4-BE49-F238E27FC236}">
                <a16:creationId xmlns:a16="http://schemas.microsoft.com/office/drawing/2014/main" id="{184BB150-B99A-4876-893A-6B487D6E3EE0}"/>
              </a:ext>
            </a:extLst>
          </p:cNvPr>
          <p:cNvSpPr/>
          <p:nvPr/>
        </p:nvSpPr>
        <p:spPr>
          <a:xfrm>
            <a:off x="950136" y="430530"/>
            <a:ext cx="10408920" cy="5996939"/>
          </a:xfrm>
          <a:prstGeom prst="rect">
            <a:avLst/>
          </a:prstGeom>
          <a:solidFill>
            <a:schemeClr val="bg1"/>
          </a:soli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aphicFrame>
        <p:nvGraphicFramePr>
          <p:cNvPr id="3" name="Diagrama 2">
            <a:extLst>
              <a:ext uri="{FF2B5EF4-FFF2-40B4-BE49-F238E27FC236}">
                <a16:creationId xmlns:a16="http://schemas.microsoft.com/office/drawing/2014/main" id="{0125527B-3A71-4F0A-85B1-255FBD8F18D7}"/>
              </a:ext>
            </a:extLst>
          </p:cNvPr>
          <p:cNvGraphicFramePr/>
          <p:nvPr/>
        </p:nvGraphicFramePr>
        <p:xfrm>
          <a:off x="950136" y="502919"/>
          <a:ext cx="10408920" cy="58521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etângulo 5">
            <a:extLst>
              <a:ext uri="{FF2B5EF4-FFF2-40B4-BE49-F238E27FC236}">
                <a16:creationId xmlns:a16="http://schemas.microsoft.com/office/drawing/2014/main" id="{46B090C1-FEE6-4848-8F35-952CB4395190}"/>
              </a:ext>
            </a:extLst>
          </p:cNvPr>
          <p:cNvSpPr/>
          <p:nvPr/>
        </p:nvSpPr>
        <p:spPr>
          <a:xfrm>
            <a:off x="1082040" y="563880"/>
            <a:ext cx="10027920" cy="56692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9" name="Picture 2" descr="Novo 'mal do século', Síndrome de Burnout adoece um terço dos brasileiros;  faça o teste - Horizontes - HOME">
            <a:extLst>
              <a:ext uri="{FF2B5EF4-FFF2-40B4-BE49-F238E27FC236}">
                <a16:creationId xmlns:a16="http://schemas.microsoft.com/office/drawing/2014/main" id="{D4A322FF-6ABD-4EF6-AEBD-234F86FBFEDF}"/>
              </a:ext>
            </a:extLst>
          </p:cNvPr>
          <p:cNvPicPr>
            <a:picLocks noChangeAspect="1" noChangeArrowheads="1"/>
          </p:cNvPicPr>
          <p:nvPr/>
        </p:nvPicPr>
        <p:blipFill>
          <a:blip r:embed="rId9">
            <a:alphaModFix amt="20000"/>
            <a:extLst>
              <a:ext uri="{28A0092B-C50C-407E-A947-70E740481C1C}">
                <a14:useLocalDpi xmlns:a14="http://schemas.microsoft.com/office/drawing/2010/main" val="0"/>
              </a:ext>
            </a:extLst>
          </a:blip>
          <a:srcRect/>
          <a:stretch>
            <a:fillRect/>
          </a:stretch>
        </p:blipFill>
        <p:spPr bwMode="auto">
          <a:xfrm>
            <a:off x="-274320" y="-1014105"/>
            <a:ext cx="12250727" cy="8805479"/>
          </a:xfrm>
          <a:prstGeom prst="rect">
            <a:avLst/>
          </a:prstGeom>
          <a:noFill/>
          <a:extLst>
            <a:ext uri="{909E8E84-426E-40DD-AFC4-6F175D3DCCD1}">
              <a14:hiddenFill xmlns:a14="http://schemas.microsoft.com/office/drawing/2010/main">
                <a:solidFill>
                  <a:srgbClr val="FFFFFF"/>
                </a:solidFill>
              </a14:hiddenFill>
            </a:ext>
          </a:extLst>
        </p:spPr>
      </p:pic>
      <p:sp>
        <p:nvSpPr>
          <p:cNvPr id="10" name="Elipse 9">
            <a:extLst>
              <a:ext uri="{FF2B5EF4-FFF2-40B4-BE49-F238E27FC236}">
                <a16:creationId xmlns:a16="http://schemas.microsoft.com/office/drawing/2014/main" id="{06CC0ED6-78AD-48E3-8A76-E420775287FB}"/>
              </a:ext>
            </a:extLst>
          </p:cNvPr>
          <p:cNvSpPr/>
          <p:nvPr/>
        </p:nvSpPr>
        <p:spPr>
          <a:xfrm flipV="1">
            <a:off x="1580737" y="4317659"/>
            <a:ext cx="273077" cy="273077"/>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Elipse 12">
            <a:extLst>
              <a:ext uri="{FF2B5EF4-FFF2-40B4-BE49-F238E27FC236}">
                <a16:creationId xmlns:a16="http://schemas.microsoft.com/office/drawing/2014/main" id="{444C18A7-2078-4FEA-ABC6-39CFE10EF18F}"/>
              </a:ext>
            </a:extLst>
          </p:cNvPr>
          <p:cNvSpPr/>
          <p:nvPr/>
        </p:nvSpPr>
        <p:spPr>
          <a:xfrm flipV="1">
            <a:off x="3231510" y="4317659"/>
            <a:ext cx="273077" cy="273077"/>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Elipse 13">
            <a:extLst>
              <a:ext uri="{FF2B5EF4-FFF2-40B4-BE49-F238E27FC236}">
                <a16:creationId xmlns:a16="http://schemas.microsoft.com/office/drawing/2014/main" id="{4FE92180-E020-4B47-9B32-6B51F89B16C2}"/>
              </a:ext>
            </a:extLst>
          </p:cNvPr>
          <p:cNvSpPr/>
          <p:nvPr/>
        </p:nvSpPr>
        <p:spPr>
          <a:xfrm flipV="1">
            <a:off x="5369791" y="4317659"/>
            <a:ext cx="273077" cy="273077"/>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Elipse 15">
            <a:extLst>
              <a:ext uri="{FF2B5EF4-FFF2-40B4-BE49-F238E27FC236}">
                <a16:creationId xmlns:a16="http://schemas.microsoft.com/office/drawing/2014/main" id="{8905D92C-2CEE-4273-AA6A-12F0A1459415}"/>
              </a:ext>
            </a:extLst>
          </p:cNvPr>
          <p:cNvSpPr/>
          <p:nvPr/>
        </p:nvSpPr>
        <p:spPr>
          <a:xfrm flipV="1">
            <a:off x="7508071" y="4317659"/>
            <a:ext cx="273077" cy="273077"/>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CaixaDeTexto 16">
            <a:extLst>
              <a:ext uri="{FF2B5EF4-FFF2-40B4-BE49-F238E27FC236}">
                <a16:creationId xmlns:a16="http://schemas.microsoft.com/office/drawing/2014/main" id="{72E97A27-DD1A-4102-8BC3-897F7523A0EF}"/>
              </a:ext>
            </a:extLst>
          </p:cNvPr>
          <p:cNvSpPr txBox="1"/>
          <p:nvPr/>
        </p:nvSpPr>
        <p:spPr>
          <a:xfrm>
            <a:off x="3231510" y="1683491"/>
            <a:ext cx="8127546"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4400" b="1" i="1" u="none" strike="noStrike" kern="1200" cap="none" spc="600" normalizeH="0" baseline="0" noProof="0" dirty="0">
                <a:ln>
                  <a:noFill/>
                </a:ln>
                <a:solidFill>
                  <a:schemeClr val="accent3"/>
                </a:solidFill>
                <a:effectLst/>
                <a:uLnTx/>
                <a:uFillTx/>
                <a:latin typeface="Oswald" panose="00000500000000000000" pitchFamily="2" charset="0"/>
                <a:ea typeface="Futura-Black" panose="02020500000000000000" pitchFamily="18" charset="0"/>
                <a:cs typeface="Futura-Black" panose="02020500000000000000" pitchFamily="18" charset="0"/>
              </a:rPr>
              <a:t>Consequências emocionais</a:t>
            </a:r>
          </a:p>
        </p:txBody>
      </p:sp>
      <p:sp>
        <p:nvSpPr>
          <p:cNvPr id="18" name="Elipse 17">
            <a:extLst>
              <a:ext uri="{FF2B5EF4-FFF2-40B4-BE49-F238E27FC236}">
                <a16:creationId xmlns:a16="http://schemas.microsoft.com/office/drawing/2014/main" id="{7AFBD621-065D-430E-9723-AC8C203AC95F}"/>
              </a:ext>
            </a:extLst>
          </p:cNvPr>
          <p:cNvSpPr/>
          <p:nvPr/>
        </p:nvSpPr>
        <p:spPr>
          <a:xfrm flipV="1">
            <a:off x="10290706" y="4317659"/>
            <a:ext cx="273077" cy="273077"/>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CaixaDeTexto 18">
            <a:extLst>
              <a:ext uri="{FF2B5EF4-FFF2-40B4-BE49-F238E27FC236}">
                <a16:creationId xmlns:a16="http://schemas.microsoft.com/office/drawing/2014/main" id="{8D417F38-30B8-4CCA-A354-7DBC39BCDFAE}"/>
              </a:ext>
            </a:extLst>
          </p:cNvPr>
          <p:cNvSpPr txBox="1"/>
          <p:nvPr/>
        </p:nvSpPr>
        <p:spPr>
          <a:xfrm>
            <a:off x="1125221" y="4602643"/>
            <a:ext cx="1350571" cy="6740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pt-BR" sz="1400" b="1" i="1" dirty="0">
                <a:solidFill>
                  <a:schemeClr val="accent3"/>
                </a:solidFill>
                <a:latin typeface="Lato" panose="020F0502020204030203" pitchFamily="34" charset="0"/>
                <a:cs typeface="Lato" panose="020B0502040204020203" pitchFamily="34" charset="0"/>
              </a:rPr>
              <a:t>Insônia</a:t>
            </a:r>
          </a:p>
          <a:p>
            <a:pPr marL="0" marR="0" lvl="0" indent="0" algn="l" defTabSz="914400" rtl="0" eaLnBrk="1" fontAlgn="auto" latinLnBrk="0" hangingPunct="1">
              <a:lnSpc>
                <a:spcPct val="90000"/>
              </a:lnSpc>
              <a:spcBef>
                <a:spcPts val="0"/>
              </a:spcBef>
              <a:spcAft>
                <a:spcPts val="0"/>
              </a:spcAft>
              <a:buClrTx/>
              <a:buSzTx/>
              <a:buFontTx/>
              <a:buNone/>
              <a:tabLst/>
              <a:defRPr/>
            </a:pPr>
            <a:r>
              <a:rPr lang="pt-BR" sz="1400" b="1" i="1" dirty="0">
                <a:solidFill>
                  <a:schemeClr val="accent3"/>
                </a:solidFill>
                <a:latin typeface="Lato" panose="020F0502020204030203" pitchFamily="34" charset="0"/>
                <a:cs typeface="Lato" panose="020B0502040204020203" pitchFamily="34" charset="0"/>
              </a:rPr>
              <a:t>Perda de apetite</a:t>
            </a:r>
          </a:p>
        </p:txBody>
      </p:sp>
      <p:sp>
        <p:nvSpPr>
          <p:cNvPr id="20" name="CaixaDeTexto 19">
            <a:extLst>
              <a:ext uri="{FF2B5EF4-FFF2-40B4-BE49-F238E27FC236}">
                <a16:creationId xmlns:a16="http://schemas.microsoft.com/office/drawing/2014/main" id="{4E37B043-94D9-4519-B21D-A233C7E498E0}"/>
              </a:ext>
            </a:extLst>
          </p:cNvPr>
          <p:cNvSpPr txBox="1"/>
          <p:nvPr/>
        </p:nvSpPr>
        <p:spPr>
          <a:xfrm>
            <a:off x="2690965" y="3250656"/>
            <a:ext cx="1674356" cy="978729"/>
          </a:xfrm>
          <a:prstGeom prst="rect">
            <a:avLst/>
          </a:prstGeom>
          <a:noFill/>
        </p:spPr>
        <p:txBody>
          <a:bodyPr wrap="square" rtlCol="0">
            <a:spAutoFit/>
          </a:bodyPr>
          <a:lstStyle/>
          <a:p>
            <a:pPr algn="just" defTabSz="914400">
              <a:lnSpc>
                <a:spcPct val="90000"/>
              </a:lnSpc>
              <a:defRPr/>
            </a:pPr>
            <a:r>
              <a:rPr kumimoji="0" lang="pt-BR" sz="1600" b="1" i="1" u="none" strike="noStrike" kern="1200" cap="none" spc="0" normalizeH="0" baseline="0" noProof="0" dirty="0">
                <a:ln>
                  <a:noFill/>
                </a:ln>
                <a:solidFill>
                  <a:schemeClr val="accent3"/>
                </a:solidFill>
                <a:effectLst/>
                <a:uLnTx/>
                <a:uFillTx/>
                <a:latin typeface="Lato" panose="020F0502020204030203" pitchFamily="34" charset="0"/>
                <a:ea typeface="+mn-ea"/>
                <a:cs typeface="Lato" panose="020B0502040204020203" pitchFamily="34" charset="0"/>
              </a:rPr>
              <a:t>Choro excessivo/ Negativismo</a:t>
            </a:r>
          </a:p>
          <a:p>
            <a:pPr marL="0" marR="0" lvl="0" indent="0" algn="just" defTabSz="914400" rtl="0" eaLnBrk="1" fontAlgn="auto" latinLnBrk="0" hangingPunct="1">
              <a:lnSpc>
                <a:spcPct val="90000"/>
              </a:lnSpc>
              <a:spcBef>
                <a:spcPts val="0"/>
              </a:spcBef>
              <a:spcAft>
                <a:spcPts val="0"/>
              </a:spcAft>
              <a:buClrTx/>
              <a:buSzTx/>
              <a:buFontTx/>
              <a:buNone/>
              <a:tabLst/>
              <a:defRPr/>
            </a:pPr>
            <a:endParaRPr kumimoji="0" lang="pt-BR" sz="1600" b="1" i="1" u="none" strike="noStrike" kern="1200" cap="none" spc="0" normalizeH="0" baseline="0" noProof="0" dirty="0">
              <a:ln>
                <a:noFill/>
              </a:ln>
              <a:solidFill>
                <a:schemeClr val="accent3"/>
              </a:solidFill>
              <a:effectLst/>
              <a:uLnTx/>
              <a:uFillTx/>
              <a:latin typeface="Lato" panose="020F0502020204030203" pitchFamily="34" charset="0"/>
              <a:ea typeface="+mn-ea"/>
              <a:cs typeface="Lato" panose="020B0502040204020203" pitchFamily="34" charset="0"/>
            </a:endParaRPr>
          </a:p>
        </p:txBody>
      </p:sp>
      <p:sp>
        <p:nvSpPr>
          <p:cNvPr id="21" name="CaixaDeTexto 20">
            <a:extLst>
              <a:ext uri="{FF2B5EF4-FFF2-40B4-BE49-F238E27FC236}">
                <a16:creationId xmlns:a16="http://schemas.microsoft.com/office/drawing/2014/main" id="{C381AA54-380E-4F7C-982C-D244DC8413EC}"/>
              </a:ext>
            </a:extLst>
          </p:cNvPr>
          <p:cNvSpPr txBox="1"/>
          <p:nvPr/>
        </p:nvSpPr>
        <p:spPr>
          <a:xfrm>
            <a:off x="4892338" y="4708854"/>
            <a:ext cx="1227983" cy="5355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pt-BR" sz="1600" b="1" i="1" dirty="0">
                <a:solidFill>
                  <a:schemeClr val="accent3"/>
                </a:solidFill>
                <a:latin typeface="Lato" panose="020F0502020204030203" pitchFamily="34" charset="0"/>
                <a:cs typeface="Lato" panose="020B0502040204020203" pitchFamily="34" charset="0"/>
              </a:rPr>
              <a:t>Oscilações de humor</a:t>
            </a:r>
          </a:p>
        </p:txBody>
      </p:sp>
      <p:sp>
        <p:nvSpPr>
          <p:cNvPr id="22" name="CaixaDeTexto 21">
            <a:extLst>
              <a:ext uri="{FF2B5EF4-FFF2-40B4-BE49-F238E27FC236}">
                <a16:creationId xmlns:a16="http://schemas.microsoft.com/office/drawing/2014/main" id="{1EDEDED9-416C-4F4A-AEC7-BFA6EA24365F}"/>
              </a:ext>
            </a:extLst>
          </p:cNvPr>
          <p:cNvSpPr txBox="1"/>
          <p:nvPr/>
        </p:nvSpPr>
        <p:spPr>
          <a:xfrm>
            <a:off x="7030619" y="3467003"/>
            <a:ext cx="1227983" cy="5355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pt-BR" sz="1600" b="1" i="1" u="none" strike="noStrike" kern="1200" cap="none" spc="0" normalizeH="0" baseline="0" noProof="0" dirty="0">
                <a:ln>
                  <a:noFill/>
                </a:ln>
                <a:solidFill>
                  <a:schemeClr val="accent3"/>
                </a:solidFill>
                <a:effectLst/>
                <a:uLnTx/>
                <a:uFillTx/>
                <a:latin typeface="Lato" panose="020F0502020204030203" pitchFamily="34" charset="0"/>
                <a:ea typeface="+mn-ea"/>
                <a:cs typeface="Lato" panose="020B0502040204020203" pitchFamily="34" charset="0"/>
              </a:rPr>
              <a:t>Angústia</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pt-BR" sz="1600" b="1" i="1" u="none" strike="noStrike" kern="1200" cap="none" spc="0" normalizeH="0" baseline="0" noProof="0" dirty="0">
                <a:ln>
                  <a:noFill/>
                </a:ln>
                <a:solidFill>
                  <a:schemeClr val="accent3"/>
                </a:solidFill>
                <a:effectLst/>
                <a:uLnTx/>
                <a:uFillTx/>
                <a:latin typeface="Lato" panose="020F0502020204030203" pitchFamily="34" charset="0"/>
                <a:ea typeface="+mn-ea"/>
                <a:cs typeface="Lato" panose="020B0502040204020203" pitchFamily="34" charset="0"/>
              </a:rPr>
              <a:t>Rigidez</a:t>
            </a:r>
          </a:p>
        </p:txBody>
      </p:sp>
      <p:sp>
        <p:nvSpPr>
          <p:cNvPr id="23" name="CaixaDeTexto 22">
            <a:extLst>
              <a:ext uri="{FF2B5EF4-FFF2-40B4-BE49-F238E27FC236}">
                <a16:creationId xmlns:a16="http://schemas.microsoft.com/office/drawing/2014/main" id="{E5CFF3B1-DB98-492B-A8E9-80D2916AC961}"/>
              </a:ext>
            </a:extLst>
          </p:cNvPr>
          <p:cNvSpPr txBox="1"/>
          <p:nvPr/>
        </p:nvSpPr>
        <p:spPr>
          <a:xfrm>
            <a:off x="9058693" y="3501744"/>
            <a:ext cx="1743668" cy="5909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pt-BR" b="1" i="1" u="none" strike="noStrike" kern="1200" cap="none" spc="0" normalizeH="0" baseline="0" noProof="0" dirty="0">
                <a:ln>
                  <a:noFill/>
                </a:ln>
                <a:solidFill>
                  <a:schemeClr val="accent3"/>
                </a:solidFill>
                <a:effectLst/>
                <a:uLnTx/>
                <a:uFillTx/>
                <a:latin typeface="Lato" panose="020F0502020204030203" pitchFamily="34" charset="0"/>
                <a:ea typeface="+mn-ea"/>
                <a:cs typeface="Lato" panose="020B0502040204020203" pitchFamily="34" charset="0"/>
              </a:rPr>
              <a:t>Ceticismo</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pt-BR" b="1" i="1" u="none" strike="noStrike" kern="1200" cap="none" spc="0" normalizeH="0" baseline="0" noProof="0" dirty="0">
                <a:ln>
                  <a:noFill/>
                </a:ln>
                <a:solidFill>
                  <a:schemeClr val="accent3"/>
                </a:solidFill>
                <a:effectLst/>
                <a:uLnTx/>
                <a:uFillTx/>
                <a:latin typeface="Lato" panose="020F0502020204030203" pitchFamily="34" charset="0"/>
                <a:ea typeface="+mn-ea"/>
                <a:cs typeface="Lato" panose="020B0502040204020203" pitchFamily="34" charset="0"/>
              </a:rPr>
              <a:t>Irritabilidade</a:t>
            </a:r>
          </a:p>
        </p:txBody>
      </p:sp>
      <p:cxnSp>
        <p:nvCxnSpPr>
          <p:cNvPr id="24" name="Conector reto 23">
            <a:extLst>
              <a:ext uri="{FF2B5EF4-FFF2-40B4-BE49-F238E27FC236}">
                <a16:creationId xmlns:a16="http://schemas.microsoft.com/office/drawing/2014/main" id="{B85FC804-9595-424D-BA38-1FBD8D4FD662}"/>
              </a:ext>
            </a:extLst>
          </p:cNvPr>
          <p:cNvCxnSpPr>
            <a:cxnSpLocks/>
          </p:cNvCxnSpPr>
          <p:nvPr/>
        </p:nvCxnSpPr>
        <p:spPr>
          <a:xfrm>
            <a:off x="1068742" y="5469603"/>
            <a:ext cx="994714"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 name="Conector reto 24">
            <a:extLst>
              <a:ext uri="{FF2B5EF4-FFF2-40B4-BE49-F238E27FC236}">
                <a16:creationId xmlns:a16="http://schemas.microsoft.com/office/drawing/2014/main" id="{D60CA24A-A97B-49EA-8214-00AE5D072DE0}"/>
              </a:ext>
            </a:extLst>
          </p:cNvPr>
          <p:cNvCxnSpPr>
            <a:cxnSpLocks/>
          </p:cNvCxnSpPr>
          <p:nvPr/>
        </p:nvCxnSpPr>
        <p:spPr>
          <a:xfrm>
            <a:off x="1063339" y="3776868"/>
            <a:ext cx="0" cy="168356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Conector reto 25">
            <a:extLst>
              <a:ext uri="{FF2B5EF4-FFF2-40B4-BE49-F238E27FC236}">
                <a16:creationId xmlns:a16="http://schemas.microsoft.com/office/drawing/2014/main" id="{E12DB578-4938-4548-91DA-BFB3278E4F5E}"/>
              </a:ext>
            </a:extLst>
          </p:cNvPr>
          <p:cNvCxnSpPr>
            <a:cxnSpLocks/>
          </p:cNvCxnSpPr>
          <p:nvPr/>
        </p:nvCxnSpPr>
        <p:spPr>
          <a:xfrm>
            <a:off x="4020846" y="3484802"/>
            <a:ext cx="0" cy="168356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7" name="Conector reto 26">
            <a:extLst>
              <a:ext uri="{FF2B5EF4-FFF2-40B4-BE49-F238E27FC236}">
                <a16:creationId xmlns:a16="http://schemas.microsoft.com/office/drawing/2014/main" id="{B1B82019-7A4E-4FAF-9E4D-8D4ECDEDDC97}"/>
              </a:ext>
            </a:extLst>
          </p:cNvPr>
          <p:cNvCxnSpPr>
            <a:cxnSpLocks/>
          </p:cNvCxnSpPr>
          <p:nvPr/>
        </p:nvCxnSpPr>
        <p:spPr>
          <a:xfrm>
            <a:off x="3025028" y="5161437"/>
            <a:ext cx="994714"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 name="Conector reto 27">
            <a:extLst>
              <a:ext uri="{FF2B5EF4-FFF2-40B4-BE49-F238E27FC236}">
                <a16:creationId xmlns:a16="http://schemas.microsoft.com/office/drawing/2014/main" id="{D612F362-6F60-4160-BBC7-554E97B0DA68}"/>
              </a:ext>
            </a:extLst>
          </p:cNvPr>
          <p:cNvCxnSpPr>
            <a:cxnSpLocks/>
          </p:cNvCxnSpPr>
          <p:nvPr/>
        </p:nvCxnSpPr>
        <p:spPr>
          <a:xfrm>
            <a:off x="4848580" y="3575107"/>
            <a:ext cx="994714"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Conector reto 28">
            <a:extLst>
              <a:ext uri="{FF2B5EF4-FFF2-40B4-BE49-F238E27FC236}">
                <a16:creationId xmlns:a16="http://schemas.microsoft.com/office/drawing/2014/main" id="{5B129C45-F562-495B-9916-9BDEBA5FAD89}"/>
              </a:ext>
            </a:extLst>
          </p:cNvPr>
          <p:cNvCxnSpPr>
            <a:cxnSpLocks/>
          </p:cNvCxnSpPr>
          <p:nvPr/>
        </p:nvCxnSpPr>
        <p:spPr>
          <a:xfrm>
            <a:off x="4843176" y="3573241"/>
            <a:ext cx="0" cy="168356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0" name="Conector reto 29">
            <a:extLst>
              <a:ext uri="{FF2B5EF4-FFF2-40B4-BE49-F238E27FC236}">
                <a16:creationId xmlns:a16="http://schemas.microsoft.com/office/drawing/2014/main" id="{3AEDC3B6-6455-4E89-BACC-911F25BFA7F7}"/>
              </a:ext>
            </a:extLst>
          </p:cNvPr>
          <p:cNvCxnSpPr>
            <a:cxnSpLocks/>
          </p:cNvCxnSpPr>
          <p:nvPr/>
        </p:nvCxnSpPr>
        <p:spPr>
          <a:xfrm>
            <a:off x="8259001" y="3484802"/>
            <a:ext cx="0" cy="168356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 name="Conector reto 30">
            <a:extLst>
              <a:ext uri="{FF2B5EF4-FFF2-40B4-BE49-F238E27FC236}">
                <a16:creationId xmlns:a16="http://schemas.microsoft.com/office/drawing/2014/main" id="{B55573E5-3FF5-4865-A381-D372612E870D}"/>
              </a:ext>
            </a:extLst>
          </p:cNvPr>
          <p:cNvCxnSpPr>
            <a:cxnSpLocks/>
          </p:cNvCxnSpPr>
          <p:nvPr/>
        </p:nvCxnSpPr>
        <p:spPr>
          <a:xfrm>
            <a:off x="7263183" y="5161437"/>
            <a:ext cx="994714"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2" name="Conector reto 31">
            <a:extLst>
              <a:ext uri="{FF2B5EF4-FFF2-40B4-BE49-F238E27FC236}">
                <a16:creationId xmlns:a16="http://schemas.microsoft.com/office/drawing/2014/main" id="{5D6F892D-56AB-4D32-AD4E-E9136E3ED1DE}"/>
              </a:ext>
            </a:extLst>
          </p:cNvPr>
          <p:cNvCxnSpPr>
            <a:cxnSpLocks/>
          </p:cNvCxnSpPr>
          <p:nvPr/>
        </p:nvCxnSpPr>
        <p:spPr>
          <a:xfrm>
            <a:off x="10976123" y="3353040"/>
            <a:ext cx="0" cy="168356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3" name="Conector reto 32">
            <a:extLst>
              <a:ext uri="{FF2B5EF4-FFF2-40B4-BE49-F238E27FC236}">
                <a16:creationId xmlns:a16="http://schemas.microsoft.com/office/drawing/2014/main" id="{B52828F6-CC67-4A3E-BCF4-446D9137F92B}"/>
              </a:ext>
            </a:extLst>
          </p:cNvPr>
          <p:cNvCxnSpPr>
            <a:cxnSpLocks/>
          </p:cNvCxnSpPr>
          <p:nvPr/>
        </p:nvCxnSpPr>
        <p:spPr>
          <a:xfrm>
            <a:off x="9980381" y="3345395"/>
            <a:ext cx="994714"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4" name="Retângulo 33">
            <a:extLst>
              <a:ext uri="{FF2B5EF4-FFF2-40B4-BE49-F238E27FC236}">
                <a16:creationId xmlns:a16="http://schemas.microsoft.com/office/drawing/2014/main" id="{4B335162-DE79-4188-8AD9-6B7D42641DFA}"/>
              </a:ext>
            </a:extLst>
          </p:cNvPr>
          <p:cNvSpPr/>
          <p:nvPr/>
        </p:nvSpPr>
        <p:spPr>
          <a:xfrm>
            <a:off x="1332608" y="681905"/>
            <a:ext cx="5130428" cy="83921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CaixaDeTexto 34">
            <a:extLst>
              <a:ext uri="{FF2B5EF4-FFF2-40B4-BE49-F238E27FC236}">
                <a16:creationId xmlns:a16="http://schemas.microsoft.com/office/drawing/2014/main" id="{900120DF-61BA-4193-A574-944D3B3444AF}"/>
              </a:ext>
            </a:extLst>
          </p:cNvPr>
          <p:cNvSpPr txBox="1"/>
          <p:nvPr/>
        </p:nvSpPr>
        <p:spPr>
          <a:xfrm>
            <a:off x="1332608" y="587203"/>
            <a:ext cx="505286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4800" b="0" i="0" u="none" strike="noStrike" kern="1200" cap="none" spc="0" normalizeH="0" baseline="0" noProof="0" dirty="0">
                <a:ln>
                  <a:noFill/>
                </a:ln>
                <a:solidFill>
                  <a:prstClr val="white"/>
                </a:solidFill>
                <a:effectLst/>
                <a:uLnTx/>
                <a:uFillTx/>
                <a:latin typeface="Oswald Medium" panose="00000600000000000000" pitchFamily="2" charset="0"/>
                <a:ea typeface="Futura-Black" panose="02020500000000000000" pitchFamily="18" charset="0"/>
                <a:cs typeface="Futura-Black" panose="02020500000000000000" pitchFamily="18" charset="0"/>
              </a:rPr>
              <a:t>Síndrome de Burnout</a:t>
            </a:r>
          </a:p>
        </p:txBody>
      </p:sp>
    </p:spTree>
    <p:extLst>
      <p:ext uri="{BB962C8B-B14F-4D97-AF65-F5344CB8AC3E}">
        <p14:creationId xmlns:p14="http://schemas.microsoft.com/office/powerpoint/2010/main" val="9272052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B2040A55-DC3E-4DCD-B5E2-D1207408B25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405360" cy="6858000"/>
          </a:xfrm>
          <a:prstGeom prst="rect">
            <a:avLst/>
          </a:prstGeom>
        </p:spPr>
      </p:pic>
      <p:sp>
        <p:nvSpPr>
          <p:cNvPr id="5" name="Retângulo 4">
            <a:extLst>
              <a:ext uri="{FF2B5EF4-FFF2-40B4-BE49-F238E27FC236}">
                <a16:creationId xmlns:a16="http://schemas.microsoft.com/office/drawing/2014/main" id="{184BB150-B99A-4876-893A-6B487D6E3EE0}"/>
              </a:ext>
            </a:extLst>
          </p:cNvPr>
          <p:cNvSpPr/>
          <p:nvPr/>
        </p:nvSpPr>
        <p:spPr>
          <a:xfrm>
            <a:off x="950136" y="430530"/>
            <a:ext cx="10408920" cy="5996939"/>
          </a:xfrm>
          <a:prstGeom prst="rect">
            <a:avLst/>
          </a:prstGeom>
          <a:solidFill>
            <a:schemeClr val="bg1"/>
          </a:soli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aphicFrame>
        <p:nvGraphicFramePr>
          <p:cNvPr id="3" name="Diagrama 2">
            <a:extLst>
              <a:ext uri="{FF2B5EF4-FFF2-40B4-BE49-F238E27FC236}">
                <a16:creationId xmlns:a16="http://schemas.microsoft.com/office/drawing/2014/main" id="{0125527B-3A71-4F0A-85B1-255FBD8F18D7}"/>
              </a:ext>
            </a:extLst>
          </p:cNvPr>
          <p:cNvGraphicFramePr/>
          <p:nvPr/>
        </p:nvGraphicFramePr>
        <p:xfrm>
          <a:off x="950136" y="502919"/>
          <a:ext cx="10408920" cy="58521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etângulo 5">
            <a:extLst>
              <a:ext uri="{FF2B5EF4-FFF2-40B4-BE49-F238E27FC236}">
                <a16:creationId xmlns:a16="http://schemas.microsoft.com/office/drawing/2014/main" id="{46B090C1-FEE6-4848-8F35-952CB4395190}"/>
              </a:ext>
            </a:extLst>
          </p:cNvPr>
          <p:cNvSpPr/>
          <p:nvPr/>
        </p:nvSpPr>
        <p:spPr>
          <a:xfrm>
            <a:off x="1082040" y="563880"/>
            <a:ext cx="10027920" cy="56692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CaixaDeTexto 9">
            <a:extLst>
              <a:ext uri="{FF2B5EF4-FFF2-40B4-BE49-F238E27FC236}">
                <a16:creationId xmlns:a16="http://schemas.microsoft.com/office/drawing/2014/main" id="{F062F7D1-28EC-4A54-B858-0CFE49111F52}"/>
              </a:ext>
            </a:extLst>
          </p:cNvPr>
          <p:cNvSpPr txBox="1"/>
          <p:nvPr/>
        </p:nvSpPr>
        <p:spPr>
          <a:xfrm>
            <a:off x="1645920" y="882134"/>
            <a:ext cx="8930640" cy="1323439"/>
          </a:xfrm>
          <a:prstGeom prst="rect">
            <a:avLst/>
          </a:prstGeom>
          <a:noFill/>
        </p:spPr>
        <p:txBody>
          <a:bodyPr wrap="square">
            <a:spAutoFit/>
          </a:bodyPr>
          <a:lstStyle/>
          <a:p>
            <a:r>
              <a:rPr lang="pt-br" sz="4000" dirty="0">
                <a:solidFill>
                  <a:schemeClr val="tx1">
                    <a:lumMod val="75000"/>
                    <a:lumOff val="25000"/>
                  </a:schemeClr>
                </a:solidFill>
              </a:rPr>
              <a:t>E como lidar com o aumento do estresse?</a:t>
            </a:r>
            <a:endParaRPr lang="pt-BR" sz="4000" dirty="0"/>
          </a:p>
        </p:txBody>
      </p:sp>
      <p:graphicFrame>
        <p:nvGraphicFramePr>
          <p:cNvPr id="2" name="Diagrama 1">
            <a:extLst>
              <a:ext uri="{FF2B5EF4-FFF2-40B4-BE49-F238E27FC236}">
                <a16:creationId xmlns:a16="http://schemas.microsoft.com/office/drawing/2014/main" id="{C7094DF5-9F01-4280-AFE2-EB78E73BE01A}"/>
              </a:ext>
            </a:extLst>
          </p:cNvPr>
          <p:cNvGraphicFramePr/>
          <p:nvPr>
            <p:extLst>
              <p:ext uri="{D42A27DB-BD31-4B8C-83A1-F6EECF244321}">
                <p14:modId xmlns:p14="http://schemas.microsoft.com/office/powerpoint/2010/main" val="3995581920"/>
              </p:ext>
            </p:extLst>
          </p:nvPr>
        </p:nvGraphicFramePr>
        <p:xfrm>
          <a:off x="3535680" y="1706880"/>
          <a:ext cx="6624320" cy="443145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1618617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B2040A55-DC3E-4DCD-B5E2-D1207408B25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405360" cy="6858000"/>
          </a:xfrm>
          <a:prstGeom prst="rect">
            <a:avLst/>
          </a:prstGeom>
        </p:spPr>
      </p:pic>
      <p:sp>
        <p:nvSpPr>
          <p:cNvPr id="5" name="Retângulo 4">
            <a:extLst>
              <a:ext uri="{FF2B5EF4-FFF2-40B4-BE49-F238E27FC236}">
                <a16:creationId xmlns:a16="http://schemas.microsoft.com/office/drawing/2014/main" id="{184BB150-B99A-4876-893A-6B487D6E3EE0}"/>
              </a:ext>
            </a:extLst>
          </p:cNvPr>
          <p:cNvSpPr/>
          <p:nvPr/>
        </p:nvSpPr>
        <p:spPr>
          <a:xfrm>
            <a:off x="950136" y="430530"/>
            <a:ext cx="10408920" cy="5996939"/>
          </a:xfrm>
          <a:prstGeom prst="rect">
            <a:avLst/>
          </a:prstGeom>
          <a:solidFill>
            <a:schemeClr val="bg1"/>
          </a:soli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aphicFrame>
        <p:nvGraphicFramePr>
          <p:cNvPr id="3" name="Diagrama 2">
            <a:extLst>
              <a:ext uri="{FF2B5EF4-FFF2-40B4-BE49-F238E27FC236}">
                <a16:creationId xmlns:a16="http://schemas.microsoft.com/office/drawing/2014/main" id="{0125527B-3A71-4F0A-85B1-255FBD8F18D7}"/>
              </a:ext>
            </a:extLst>
          </p:cNvPr>
          <p:cNvGraphicFramePr/>
          <p:nvPr/>
        </p:nvGraphicFramePr>
        <p:xfrm>
          <a:off x="950136" y="502919"/>
          <a:ext cx="10408920" cy="58521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etângulo 5">
            <a:extLst>
              <a:ext uri="{FF2B5EF4-FFF2-40B4-BE49-F238E27FC236}">
                <a16:creationId xmlns:a16="http://schemas.microsoft.com/office/drawing/2014/main" id="{46B090C1-FEE6-4848-8F35-952CB4395190}"/>
              </a:ext>
            </a:extLst>
          </p:cNvPr>
          <p:cNvSpPr/>
          <p:nvPr/>
        </p:nvSpPr>
        <p:spPr>
          <a:xfrm>
            <a:off x="1082040" y="563880"/>
            <a:ext cx="10027920" cy="56692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8" name="Imagem 7">
            <a:extLst>
              <a:ext uri="{FF2B5EF4-FFF2-40B4-BE49-F238E27FC236}">
                <a16:creationId xmlns:a16="http://schemas.microsoft.com/office/drawing/2014/main" id="{48F9AB50-D8B3-411C-B150-B74E9ABE60BE}"/>
              </a:ext>
            </a:extLst>
          </p:cNvPr>
          <p:cNvPicPr>
            <a:picLocks noChangeAspect="1"/>
          </p:cNvPicPr>
          <p:nvPr/>
        </p:nvPicPr>
        <p:blipFill>
          <a:blip r:embed="rId9"/>
          <a:stretch>
            <a:fillRect/>
          </a:stretch>
        </p:blipFill>
        <p:spPr>
          <a:xfrm>
            <a:off x="1319784" y="883920"/>
            <a:ext cx="9395968" cy="2072640"/>
          </a:xfrm>
          <a:prstGeom prst="rect">
            <a:avLst/>
          </a:prstGeom>
        </p:spPr>
      </p:pic>
      <p:pic>
        <p:nvPicPr>
          <p:cNvPr id="11" name="Imagem 10">
            <a:extLst>
              <a:ext uri="{FF2B5EF4-FFF2-40B4-BE49-F238E27FC236}">
                <a16:creationId xmlns:a16="http://schemas.microsoft.com/office/drawing/2014/main" id="{44FAE0CF-E9FE-4620-A881-5939445BE6D8}"/>
              </a:ext>
            </a:extLst>
          </p:cNvPr>
          <p:cNvPicPr>
            <a:picLocks noChangeAspect="1"/>
          </p:cNvPicPr>
          <p:nvPr/>
        </p:nvPicPr>
        <p:blipFill>
          <a:blip r:embed="rId10"/>
          <a:stretch>
            <a:fillRect/>
          </a:stretch>
        </p:blipFill>
        <p:spPr>
          <a:xfrm>
            <a:off x="4420514" y="3028949"/>
            <a:ext cx="6295238" cy="2800000"/>
          </a:xfrm>
          <a:prstGeom prst="rect">
            <a:avLst/>
          </a:prstGeom>
        </p:spPr>
      </p:pic>
    </p:spTree>
    <p:extLst>
      <p:ext uri="{BB962C8B-B14F-4D97-AF65-F5344CB8AC3E}">
        <p14:creationId xmlns:p14="http://schemas.microsoft.com/office/powerpoint/2010/main" val="25040286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B2040A55-DC3E-4DCD-B5E2-D1207408B25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405360" cy="6858000"/>
          </a:xfrm>
          <a:prstGeom prst="rect">
            <a:avLst/>
          </a:prstGeom>
        </p:spPr>
      </p:pic>
      <p:sp>
        <p:nvSpPr>
          <p:cNvPr id="5" name="Retângulo 4">
            <a:extLst>
              <a:ext uri="{FF2B5EF4-FFF2-40B4-BE49-F238E27FC236}">
                <a16:creationId xmlns:a16="http://schemas.microsoft.com/office/drawing/2014/main" id="{184BB150-B99A-4876-893A-6B487D6E3EE0}"/>
              </a:ext>
            </a:extLst>
          </p:cNvPr>
          <p:cNvSpPr/>
          <p:nvPr/>
        </p:nvSpPr>
        <p:spPr>
          <a:xfrm>
            <a:off x="950136" y="430530"/>
            <a:ext cx="10408920" cy="5996939"/>
          </a:xfrm>
          <a:prstGeom prst="rect">
            <a:avLst/>
          </a:prstGeom>
          <a:solidFill>
            <a:schemeClr val="bg1"/>
          </a:soli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aphicFrame>
        <p:nvGraphicFramePr>
          <p:cNvPr id="3" name="Diagrama 2">
            <a:extLst>
              <a:ext uri="{FF2B5EF4-FFF2-40B4-BE49-F238E27FC236}">
                <a16:creationId xmlns:a16="http://schemas.microsoft.com/office/drawing/2014/main" id="{0125527B-3A71-4F0A-85B1-255FBD8F18D7}"/>
              </a:ext>
            </a:extLst>
          </p:cNvPr>
          <p:cNvGraphicFramePr/>
          <p:nvPr/>
        </p:nvGraphicFramePr>
        <p:xfrm>
          <a:off x="950136" y="502919"/>
          <a:ext cx="10408920" cy="58521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etângulo 5">
            <a:extLst>
              <a:ext uri="{FF2B5EF4-FFF2-40B4-BE49-F238E27FC236}">
                <a16:creationId xmlns:a16="http://schemas.microsoft.com/office/drawing/2014/main" id="{46B090C1-FEE6-4848-8F35-952CB4395190}"/>
              </a:ext>
            </a:extLst>
          </p:cNvPr>
          <p:cNvSpPr/>
          <p:nvPr/>
        </p:nvSpPr>
        <p:spPr>
          <a:xfrm>
            <a:off x="1082040" y="563880"/>
            <a:ext cx="10027920" cy="56692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9" name="Imagem 8">
            <a:extLst>
              <a:ext uri="{FF2B5EF4-FFF2-40B4-BE49-F238E27FC236}">
                <a16:creationId xmlns:a16="http://schemas.microsoft.com/office/drawing/2014/main" id="{B74FE641-E2DF-479B-AF21-AF256E5E6A68}"/>
              </a:ext>
            </a:extLst>
          </p:cNvPr>
          <p:cNvPicPr>
            <a:picLocks noChangeAspect="1"/>
          </p:cNvPicPr>
          <p:nvPr/>
        </p:nvPicPr>
        <p:blipFill>
          <a:blip r:embed="rId9"/>
          <a:stretch>
            <a:fillRect/>
          </a:stretch>
        </p:blipFill>
        <p:spPr>
          <a:xfrm>
            <a:off x="1630680" y="664115"/>
            <a:ext cx="7418070" cy="2184662"/>
          </a:xfrm>
          <a:prstGeom prst="rect">
            <a:avLst/>
          </a:prstGeom>
        </p:spPr>
      </p:pic>
      <p:pic>
        <p:nvPicPr>
          <p:cNvPr id="10" name="Imagem 9">
            <a:extLst>
              <a:ext uri="{FF2B5EF4-FFF2-40B4-BE49-F238E27FC236}">
                <a16:creationId xmlns:a16="http://schemas.microsoft.com/office/drawing/2014/main" id="{9B5A23B5-54F3-4A3A-8534-64349B02616E}"/>
              </a:ext>
            </a:extLst>
          </p:cNvPr>
          <p:cNvPicPr>
            <a:picLocks noChangeAspect="1"/>
          </p:cNvPicPr>
          <p:nvPr/>
        </p:nvPicPr>
        <p:blipFill>
          <a:blip r:embed="rId10"/>
          <a:stretch>
            <a:fillRect/>
          </a:stretch>
        </p:blipFill>
        <p:spPr>
          <a:xfrm>
            <a:off x="1242729" y="2892659"/>
            <a:ext cx="9823734" cy="866408"/>
          </a:xfrm>
          <a:prstGeom prst="rect">
            <a:avLst/>
          </a:prstGeom>
        </p:spPr>
      </p:pic>
      <p:pic>
        <p:nvPicPr>
          <p:cNvPr id="12" name="Imagem 11">
            <a:extLst>
              <a:ext uri="{FF2B5EF4-FFF2-40B4-BE49-F238E27FC236}">
                <a16:creationId xmlns:a16="http://schemas.microsoft.com/office/drawing/2014/main" id="{E335966E-A3D8-4EEC-98EA-4B5C345B726D}"/>
              </a:ext>
            </a:extLst>
          </p:cNvPr>
          <p:cNvPicPr>
            <a:picLocks noChangeAspect="1"/>
          </p:cNvPicPr>
          <p:nvPr/>
        </p:nvPicPr>
        <p:blipFill>
          <a:blip r:embed="rId11"/>
          <a:stretch>
            <a:fillRect/>
          </a:stretch>
        </p:blipFill>
        <p:spPr>
          <a:xfrm>
            <a:off x="4585460" y="3513518"/>
            <a:ext cx="6363811" cy="2574328"/>
          </a:xfrm>
          <a:prstGeom prst="rect">
            <a:avLst/>
          </a:prstGeom>
        </p:spPr>
      </p:pic>
    </p:spTree>
    <p:extLst>
      <p:ext uri="{BB962C8B-B14F-4D97-AF65-F5344CB8AC3E}">
        <p14:creationId xmlns:p14="http://schemas.microsoft.com/office/powerpoint/2010/main" val="1096879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m 3" descr="Uma imagem contendo malha, mesa, vermelha, coberta&#10;&#10;Descrição gerada automaticamente">
            <a:extLst>
              <a:ext uri="{FF2B5EF4-FFF2-40B4-BE49-F238E27FC236}">
                <a16:creationId xmlns:a16="http://schemas.microsoft.com/office/drawing/2014/main" id="{B2040A55-DC3E-4DCD-B5E2-D1207408B257}"/>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a:stretch/>
        </p:blipFill>
        <p:spPr>
          <a:xfrm>
            <a:off x="0" y="2122"/>
            <a:ext cx="12192000" cy="6647483"/>
          </a:xfrm>
          <a:prstGeom prst="rect">
            <a:avLst/>
          </a:prstGeom>
        </p:spPr>
      </p:pic>
      <p:sp>
        <p:nvSpPr>
          <p:cNvPr id="5" name="Retângulo 4">
            <a:extLst>
              <a:ext uri="{FF2B5EF4-FFF2-40B4-BE49-F238E27FC236}">
                <a16:creationId xmlns:a16="http://schemas.microsoft.com/office/drawing/2014/main" id="{184BB150-B99A-4876-893A-6B487D6E3EE0}"/>
              </a:ext>
            </a:extLst>
          </p:cNvPr>
          <p:cNvSpPr/>
          <p:nvPr/>
        </p:nvSpPr>
        <p:spPr>
          <a:xfrm>
            <a:off x="950136" y="430530"/>
            <a:ext cx="10408920" cy="5996939"/>
          </a:xfrm>
          <a:prstGeom prst="rect">
            <a:avLst/>
          </a:prstGeom>
          <a:solidFill>
            <a:schemeClr val="bg1"/>
          </a:soli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aphicFrame>
        <p:nvGraphicFramePr>
          <p:cNvPr id="3" name="Diagrama 2">
            <a:extLst>
              <a:ext uri="{FF2B5EF4-FFF2-40B4-BE49-F238E27FC236}">
                <a16:creationId xmlns:a16="http://schemas.microsoft.com/office/drawing/2014/main" id="{0125527B-3A71-4F0A-85B1-255FBD8F18D7}"/>
              </a:ext>
            </a:extLst>
          </p:cNvPr>
          <p:cNvGraphicFramePr/>
          <p:nvPr/>
        </p:nvGraphicFramePr>
        <p:xfrm>
          <a:off x="950136" y="502919"/>
          <a:ext cx="10408920" cy="58521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etângulo 5">
            <a:extLst>
              <a:ext uri="{FF2B5EF4-FFF2-40B4-BE49-F238E27FC236}">
                <a16:creationId xmlns:a16="http://schemas.microsoft.com/office/drawing/2014/main" id="{46B090C1-FEE6-4848-8F35-952CB4395190}"/>
              </a:ext>
            </a:extLst>
          </p:cNvPr>
          <p:cNvSpPr/>
          <p:nvPr/>
        </p:nvSpPr>
        <p:spPr>
          <a:xfrm>
            <a:off x="1082040" y="563880"/>
            <a:ext cx="10027920" cy="56692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CaixaDeTexto 11">
            <a:extLst>
              <a:ext uri="{FF2B5EF4-FFF2-40B4-BE49-F238E27FC236}">
                <a16:creationId xmlns:a16="http://schemas.microsoft.com/office/drawing/2014/main" id="{0EC7F6B9-93DA-4AD1-B21F-59A3A75D66D4}"/>
              </a:ext>
            </a:extLst>
          </p:cNvPr>
          <p:cNvSpPr txBox="1"/>
          <p:nvPr/>
        </p:nvSpPr>
        <p:spPr>
          <a:xfrm>
            <a:off x="1539240" y="1863843"/>
            <a:ext cx="9037320" cy="830997"/>
          </a:xfrm>
          <a:prstGeom prst="rect">
            <a:avLst/>
          </a:prstGeom>
          <a:noFill/>
        </p:spPr>
        <p:txBody>
          <a:bodyPr wrap="square">
            <a:spAutoFit/>
          </a:bodyPr>
          <a:lstStyle/>
          <a:p>
            <a:pPr marL="285750" indent="-285750">
              <a:buFont typeface="Arial" panose="020B0604020202020204" pitchFamily="34" charset="0"/>
              <a:buChar char="•"/>
            </a:pPr>
            <a:endParaRPr lang="pt-BR" sz="2400" dirty="0">
              <a:solidFill>
                <a:schemeClr val="tx1">
                  <a:lumMod val="75000"/>
                  <a:lumOff val="25000"/>
                </a:schemeClr>
              </a:solidFill>
            </a:endParaRPr>
          </a:p>
          <a:p>
            <a:pPr marL="285750" indent="-285750">
              <a:buFont typeface="Arial" panose="020B0604020202020204" pitchFamily="34" charset="0"/>
              <a:buChar char="•"/>
            </a:pPr>
            <a:endParaRPr lang="pt-BR" sz="2400" dirty="0">
              <a:solidFill>
                <a:schemeClr val="tx1">
                  <a:lumMod val="75000"/>
                  <a:lumOff val="25000"/>
                </a:schemeClr>
              </a:solidFill>
            </a:endParaRPr>
          </a:p>
        </p:txBody>
      </p:sp>
      <p:sp>
        <p:nvSpPr>
          <p:cNvPr id="2" name="CaixaDeTexto 1">
            <a:extLst>
              <a:ext uri="{FF2B5EF4-FFF2-40B4-BE49-F238E27FC236}">
                <a16:creationId xmlns:a16="http://schemas.microsoft.com/office/drawing/2014/main" id="{8F7AB590-E1C1-4D09-9CEC-403862F5321C}"/>
              </a:ext>
            </a:extLst>
          </p:cNvPr>
          <p:cNvSpPr txBox="1"/>
          <p:nvPr/>
        </p:nvSpPr>
        <p:spPr>
          <a:xfrm>
            <a:off x="1645920" y="2026920"/>
            <a:ext cx="8625840" cy="3718560"/>
          </a:xfrm>
          <a:prstGeom prst="rect">
            <a:avLst/>
          </a:prstGeom>
          <a:noFill/>
        </p:spPr>
        <p:txBody>
          <a:bodyPr wrap="square" rtlCol="0">
            <a:spAutoFit/>
          </a:bodyPr>
          <a:lstStyle/>
          <a:p>
            <a:endParaRPr lang="pt-BR" dirty="0"/>
          </a:p>
        </p:txBody>
      </p:sp>
      <p:pic>
        <p:nvPicPr>
          <p:cNvPr id="4098" name="Picture 2" descr="Luto: Brasil tem 18.859 mortes por Coronavirus">
            <a:extLst>
              <a:ext uri="{FF2B5EF4-FFF2-40B4-BE49-F238E27FC236}">
                <a16:creationId xmlns:a16="http://schemas.microsoft.com/office/drawing/2014/main" id="{5A25B324-0FD5-41B2-A383-A78F8068171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8231" y="-1"/>
            <a:ext cx="12783621" cy="6647483"/>
          </a:xfrm>
          <a:prstGeom prst="rect">
            <a:avLst/>
          </a:prstGeom>
          <a:noFill/>
          <a:extLst>
            <a:ext uri="{909E8E84-426E-40DD-AFC4-6F175D3DCCD1}">
              <a14:hiddenFill xmlns:a14="http://schemas.microsoft.com/office/drawing/2010/main">
                <a:solidFill>
                  <a:srgbClr val="FFFFFF"/>
                </a:solidFill>
              </a14:hiddenFill>
            </a:ext>
          </a:extLst>
        </p:spPr>
      </p:pic>
      <p:sp>
        <p:nvSpPr>
          <p:cNvPr id="7" name="CaixaDeTexto 6">
            <a:extLst>
              <a:ext uri="{FF2B5EF4-FFF2-40B4-BE49-F238E27FC236}">
                <a16:creationId xmlns:a16="http://schemas.microsoft.com/office/drawing/2014/main" id="{B18AE216-D7DB-44CA-ABEC-822AB70BD19E}"/>
              </a:ext>
            </a:extLst>
          </p:cNvPr>
          <p:cNvSpPr txBox="1"/>
          <p:nvPr/>
        </p:nvSpPr>
        <p:spPr>
          <a:xfrm>
            <a:off x="5646684" y="640080"/>
            <a:ext cx="5836920" cy="1569660"/>
          </a:xfrm>
          <a:prstGeom prst="rect">
            <a:avLst/>
          </a:prstGeom>
          <a:noFill/>
        </p:spPr>
        <p:txBody>
          <a:bodyPr wrap="square" rtlCol="0">
            <a:spAutoFit/>
          </a:bodyPr>
          <a:lstStyle/>
          <a:p>
            <a:r>
              <a:rPr lang="pt-BR" sz="9600" dirty="0">
                <a:solidFill>
                  <a:schemeClr val="bg1"/>
                </a:solidFill>
                <a:latin typeface="Autography" pitchFamily="50" charset="0"/>
              </a:rPr>
              <a:t>406 mil vidas</a:t>
            </a:r>
          </a:p>
        </p:txBody>
      </p:sp>
    </p:spTree>
    <p:extLst>
      <p:ext uri="{BB962C8B-B14F-4D97-AF65-F5344CB8AC3E}">
        <p14:creationId xmlns:p14="http://schemas.microsoft.com/office/powerpoint/2010/main" val="38860109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AE4E0C23-DB5E-4A9A-AB19-7FA24AA73D60}"/>
              </a:ext>
            </a:extLst>
          </p:cNvPr>
          <p:cNvSpPr>
            <a:spLocks noGrp="1"/>
          </p:cNvSpPr>
          <p:nvPr>
            <p:ph type="dt" sz="half" idx="10"/>
          </p:nvPr>
        </p:nvSpPr>
        <p:spPr/>
        <p:txBody>
          <a:bodyPr/>
          <a:lstStyle/>
          <a:p>
            <a:pPr rtl="0"/>
            <a:fld id="{C3E59013-4240-4BCB-9D6D-0402FB62C003}" type="datetime1">
              <a:rPr lang="pt-BR" smtClean="0"/>
              <a:t>02/05/2021</a:t>
            </a:fld>
            <a:endParaRPr lang="en-US"/>
          </a:p>
        </p:txBody>
      </p:sp>
      <p:pic>
        <p:nvPicPr>
          <p:cNvPr id="4" name="Imagem 3" descr="Texto&#10;&#10;Descrição gerada automaticamente">
            <a:extLst>
              <a:ext uri="{FF2B5EF4-FFF2-40B4-BE49-F238E27FC236}">
                <a16:creationId xmlns:a16="http://schemas.microsoft.com/office/drawing/2014/main" id="{E9579CCD-48DC-42E0-8C61-7FEB05329F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6040" y="-23522"/>
            <a:ext cx="6507480" cy="6881522"/>
          </a:xfrm>
          <a:prstGeom prst="rect">
            <a:avLst/>
          </a:prstGeom>
        </p:spPr>
      </p:pic>
    </p:spTree>
    <p:extLst>
      <p:ext uri="{BB962C8B-B14F-4D97-AF65-F5344CB8AC3E}">
        <p14:creationId xmlns:p14="http://schemas.microsoft.com/office/powerpoint/2010/main" val="13969948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m 3" descr="Uma imagem contendo malha, mesa, vermelha, coberta&#10;&#10;Descrição gerada automaticamente">
            <a:extLst>
              <a:ext uri="{FF2B5EF4-FFF2-40B4-BE49-F238E27FC236}">
                <a16:creationId xmlns:a16="http://schemas.microsoft.com/office/drawing/2014/main" id="{B2040A55-DC3E-4DCD-B5E2-D1207408B257}"/>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a:stretch/>
        </p:blipFill>
        <p:spPr>
          <a:xfrm>
            <a:off x="0" y="0"/>
            <a:ext cx="12192000" cy="6647483"/>
          </a:xfrm>
          <a:prstGeom prst="rect">
            <a:avLst/>
          </a:prstGeom>
        </p:spPr>
      </p:pic>
      <p:sp>
        <p:nvSpPr>
          <p:cNvPr id="5" name="Retângulo 4">
            <a:extLst>
              <a:ext uri="{FF2B5EF4-FFF2-40B4-BE49-F238E27FC236}">
                <a16:creationId xmlns:a16="http://schemas.microsoft.com/office/drawing/2014/main" id="{184BB150-B99A-4876-893A-6B487D6E3EE0}"/>
              </a:ext>
            </a:extLst>
          </p:cNvPr>
          <p:cNvSpPr/>
          <p:nvPr/>
        </p:nvSpPr>
        <p:spPr>
          <a:xfrm>
            <a:off x="950136" y="430530"/>
            <a:ext cx="10408920" cy="5996939"/>
          </a:xfrm>
          <a:prstGeom prst="rect">
            <a:avLst/>
          </a:prstGeom>
          <a:solidFill>
            <a:schemeClr val="bg1"/>
          </a:soli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aphicFrame>
        <p:nvGraphicFramePr>
          <p:cNvPr id="3" name="Diagrama 2">
            <a:extLst>
              <a:ext uri="{FF2B5EF4-FFF2-40B4-BE49-F238E27FC236}">
                <a16:creationId xmlns:a16="http://schemas.microsoft.com/office/drawing/2014/main" id="{0125527B-3A71-4F0A-85B1-255FBD8F18D7}"/>
              </a:ext>
            </a:extLst>
          </p:cNvPr>
          <p:cNvGraphicFramePr/>
          <p:nvPr/>
        </p:nvGraphicFramePr>
        <p:xfrm>
          <a:off x="950136" y="502919"/>
          <a:ext cx="10408920" cy="58521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etângulo 5">
            <a:extLst>
              <a:ext uri="{FF2B5EF4-FFF2-40B4-BE49-F238E27FC236}">
                <a16:creationId xmlns:a16="http://schemas.microsoft.com/office/drawing/2014/main" id="{46B090C1-FEE6-4848-8F35-952CB4395190}"/>
              </a:ext>
            </a:extLst>
          </p:cNvPr>
          <p:cNvSpPr/>
          <p:nvPr/>
        </p:nvSpPr>
        <p:spPr>
          <a:xfrm>
            <a:off x="1082040" y="563880"/>
            <a:ext cx="10027920" cy="56692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a:extLst>
              <a:ext uri="{FF2B5EF4-FFF2-40B4-BE49-F238E27FC236}">
                <a16:creationId xmlns:a16="http://schemas.microsoft.com/office/drawing/2014/main" id="{D6198DDE-5993-4B48-B414-09E72E9529D0}"/>
              </a:ext>
            </a:extLst>
          </p:cNvPr>
          <p:cNvSpPr txBox="1"/>
          <p:nvPr/>
        </p:nvSpPr>
        <p:spPr>
          <a:xfrm>
            <a:off x="4143927" y="1588408"/>
            <a:ext cx="3904146" cy="1200329"/>
          </a:xfrm>
          <a:prstGeom prst="rect">
            <a:avLst/>
          </a:prstGeom>
          <a:noFill/>
        </p:spPr>
        <p:txBody>
          <a:bodyPr wrap="none" rtlCol="0">
            <a:spAutoFit/>
          </a:bodyPr>
          <a:lstStyle/>
          <a:p>
            <a:r>
              <a:rPr lang="pt-BR" sz="7200" dirty="0"/>
              <a:t>Obrigada!</a:t>
            </a:r>
          </a:p>
        </p:txBody>
      </p:sp>
      <p:sp>
        <p:nvSpPr>
          <p:cNvPr id="9" name="CaixaDeTexto 8">
            <a:extLst>
              <a:ext uri="{FF2B5EF4-FFF2-40B4-BE49-F238E27FC236}">
                <a16:creationId xmlns:a16="http://schemas.microsoft.com/office/drawing/2014/main" id="{263E0B29-47DA-494E-A4C7-7541DBF14BF3}"/>
              </a:ext>
            </a:extLst>
          </p:cNvPr>
          <p:cNvSpPr txBox="1"/>
          <p:nvPr/>
        </p:nvSpPr>
        <p:spPr>
          <a:xfrm>
            <a:off x="3495855" y="3244592"/>
            <a:ext cx="5544616" cy="1938992"/>
          </a:xfrm>
          <a:prstGeom prst="rect">
            <a:avLst/>
          </a:prstGeom>
          <a:noFill/>
        </p:spPr>
        <p:txBody>
          <a:bodyPr wrap="square" rtlCol="0">
            <a:spAutoFit/>
          </a:bodyPr>
          <a:lstStyle/>
          <a:p>
            <a:pPr algn="ctr"/>
            <a:r>
              <a:rPr lang="pt-BR" sz="2400" dirty="0">
                <a:hlinkClick r:id="rId9"/>
              </a:rPr>
              <a:t>christiane@christianeribeiro.com.br</a:t>
            </a:r>
            <a:endParaRPr lang="pt-BR" sz="2400" dirty="0"/>
          </a:p>
          <a:p>
            <a:pPr algn="ctr"/>
            <a:br>
              <a:rPr lang="pt-BR" sz="2400" dirty="0"/>
            </a:br>
            <a:r>
              <a:rPr lang="pt-BR" sz="2400" dirty="0">
                <a:hlinkClick r:id="rId10"/>
              </a:rPr>
              <a:t>http://www.christianeribeiro.com.br</a:t>
            </a:r>
            <a:endParaRPr lang="pt-BR" sz="2400" dirty="0"/>
          </a:p>
          <a:p>
            <a:pPr algn="ctr"/>
            <a:endParaRPr lang="pt-BR" sz="2400" dirty="0"/>
          </a:p>
          <a:p>
            <a:pPr algn="ctr"/>
            <a:r>
              <a:rPr lang="pt-BR" sz="2400" dirty="0"/>
              <a:t>@drachristiane.psiquiatria</a:t>
            </a:r>
          </a:p>
        </p:txBody>
      </p:sp>
      <p:pic>
        <p:nvPicPr>
          <p:cNvPr id="11" name="Picture 2" descr="Resultado de imagem para simbolo email">
            <a:extLst>
              <a:ext uri="{FF2B5EF4-FFF2-40B4-BE49-F238E27FC236}">
                <a16:creationId xmlns:a16="http://schemas.microsoft.com/office/drawing/2014/main" id="{C690582A-BA49-4A6D-A5F1-73ED61C96ED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195012" y="3209601"/>
            <a:ext cx="438795" cy="43879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Resultado de imagem para simbolo email web instagram">
            <a:extLst>
              <a:ext uri="{FF2B5EF4-FFF2-40B4-BE49-F238E27FC236}">
                <a16:creationId xmlns:a16="http://schemas.microsoft.com/office/drawing/2014/main" id="{1F2D31A7-F597-4BD5-9090-4FA3B390D448}"/>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909717" y="4732329"/>
            <a:ext cx="468419" cy="3741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Imagem relacionada">
            <a:extLst>
              <a:ext uri="{FF2B5EF4-FFF2-40B4-BE49-F238E27FC236}">
                <a16:creationId xmlns:a16="http://schemas.microsoft.com/office/drawing/2014/main" id="{DFA3E6FB-2773-4CE8-B525-F9B74FC8B1C1}"/>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255709" y="4022463"/>
            <a:ext cx="378098" cy="378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14967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Referências bibliográficas</a:t>
            </a:r>
          </a:p>
        </p:txBody>
      </p:sp>
      <p:sp>
        <p:nvSpPr>
          <p:cNvPr id="3" name="Espaço Reservado para Conteúdo 2"/>
          <p:cNvSpPr>
            <a:spLocks noGrp="1"/>
          </p:cNvSpPr>
          <p:nvPr>
            <p:ph sz="quarter" idx="1"/>
          </p:nvPr>
        </p:nvSpPr>
        <p:spPr/>
        <p:txBody>
          <a:bodyPr>
            <a:normAutofit/>
          </a:bodyPr>
          <a:lstStyle/>
          <a:p>
            <a:pPr lvl="0"/>
            <a:endParaRPr lang="pt-BR" dirty="0"/>
          </a:p>
          <a:p>
            <a:r>
              <a:rPr lang="pt-BR" dirty="0"/>
              <a:t>The </a:t>
            </a:r>
            <a:r>
              <a:rPr lang="pt-BR" dirty="0" err="1"/>
              <a:t>Maudsley</a:t>
            </a:r>
            <a:r>
              <a:rPr lang="pt-BR" dirty="0"/>
              <a:t> </a:t>
            </a:r>
            <a:r>
              <a:rPr lang="pt-BR" dirty="0" err="1"/>
              <a:t>Prescribing</a:t>
            </a:r>
            <a:r>
              <a:rPr lang="pt-BR" dirty="0"/>
              <a:t> in </a:t>
            </a:r>
            <a:r>
              <a:rPr lang="pt-BR" dirty="0" err="1"/>
              <a:t>Psychiatry</a:t>
            </a:r>
            <a:r>
              <a:rPr lang="pt-BR" dirty="0"/>
              <a:t> 2018.</a:t>
            </a:r>
          </a:p>
          <a:p>
            <a:r>
              <a:rPr lang="pt-BR" i="1" dirty="0"/>
              <a:t>Rennó Jr et </a:t>
            </a:r>
            <a:r>
              <a:rPr lang="pt-BR" i="1" dirty="0" err="1"/>
              <a:t>cols</a:t>
            </a:r>
            <a:r>
              <a:rPr lang="pt-BR" i="1" dirty="0"/>
              <a:t>, 2020 – </a:t>
            </a:r>
            <a:r>
              <a:rPr lang="pt-BR" i="1" dirty="0" err="1"/>
              <a:t>Women’s</a:t>
            </a:r>
            <a:r>
              <a:rPr lang="pt-BR" i="1" dirty="0"/>
              <a:t> Mental Health  - A </a:t>
            </a:r>
            <a:r>
              <a:rPr lang="pt-BR" i="1" dirty="0" err="1"/>
              <a:t>clinical</a:t>
            </a:r>
            <a:r>
              <a:rPr lang="pt-BR" i="1" dirty="0"/>
              <a:t> </a:t>
            </a:r>
            <a:r>
              <a:rPr lang="pt-BR" i="1" dirty="0" err="1"/>
              <a:t>and</a:t>
            </a:r>
            <a:r>
              <a:rPr lang="pt-BR" i="1" dirty="0"/>
              <a:t> </a:t>
            </a:r>
            <a:r>
              <a:rPr lang="pt-BR" i="1" dirty="0" err="1"/>
              <a:t>evidence</a:t>
            </a:r>
            <a:r>
              <a:rPr lang="pt-BR" i="1" dirty="0"/>
              <a:t> </a:t>
            </a:r>
            <a:r>
              <a:rPr lang="pt-BR" i="1" dirty="0" err="1"/>
              <a:t>based-guide</a:t>
            </a:r>
            <a:endParaRPr lang="pt-BR" i="1" dirty="0"/>
          </a:p>
          <a:p>
            <a:pPr lvl="0"/>
            <a:r>
              <a:rPr lang="pt-BR" dirty="0"/>
              <a:t>FELIX et al.. – </a:t>
            </a:r>
            <a:r>
              <a:rPr lang="pt-BR" dirty="0" err="1"/>
              <a:t>Depression</a:t>
            </a:r>
            <a:r>
              <a:rPr lang="pt-BR" dirty="0"/>
              <a:t> in </a:t>
            </a:r>
            <a:r>
              <a:rPr lang="pt-BR" dirty="0" err="1"/>
              <a:t>the</a:t>
            </a:r>
            <a:r>
              <a:rPr lang="pt-BR" dirty="0"/>
              <a:t> </a:t>
            </a:r>
            <a:r>
              <a:rPr lang="pt-BR" dirty="0" err="1"/>
              <a:t>gravidic-puerperal</a:t>
            </a:r>
            <a:r>
              <a:rPr lang="pt-BR" dirty="0"/>
              <a:t> </a:t>
            </a:r>
            <a:r>
              <a:rPr lang="pt-BR" dirty="0" err="1"/>
              <a:t>cycle</a:t>
            </a:r>
            <a:r>
              <a:rPr lang="pt-BR" dirty="0"/>
              <a:t>. </a:t>
            </a:r>
            <a:r>
              <a:rPr lang="pt-BR" i="1" dirty="0"/>
              <a:t>Com. Ciências Saúde</a:t>
            </a:r>
            <a:r>
              <a:rPr lang="pt-BR" dirty="0"/>
              <a:t>. 19(1): 51-60. [</a:t>
            </a:r>
            <a:r>
              <a:rPr lang="pt-BR" dirty="0" err="1"/>
              <a:t>S.l</a:t>
            </a:r>
            <a:r>
              <a:rPr lang="pt-BR" dirty="0"/>
              <a:t>.]: 2008. </a:t>
            </a:r>
          </a:p>
          <a:p>
            <a:pPr lvl="0"/>
            <a:r>
              <a:rPr lang="pt-BR" dirty="0" err="1"/>
              <a:t>O’KeaneV,LightmanS,PatrickKet</a:t>
            </a:r>
            <a:r>
              <a:rPr lang="pt-BR" dirty="0"/>
              <a:t> </a:t>
            </a:r>
            <a:r>
              <a:rPr lang="pt-BR" dirty="0" err="1"/>
              <a:t>al.Changesinthematernal</a:t>
            </a:r>
            <a:r>
              <a:rPr lang="pt-BR" dirty="0"/>
              <a:t> </a:t>
            </a:r>
            <a:r>
              <a:rPr lang="pt-BR" dirty="0" err="1"/>
              <a:t>hypothalamic</a:t>
            </a:r>
            <a:r>
              <a:rPr lang="pt-BR" dirty="0"/>
              <a:t>-</a:t>
            </a:r>
            <a:r>
              <a:rPr lang="pt-BR" dirty="0" err="1"/>
              <a:t>pituitary</a:t>
            </a:r>
            <a:r>
              <a:rPr lang="pt-BR" dirty="0"/>
              <a:t>-adrenal </a:t>
            </a:r>
            <a:r>
              <a:rPr lang="pt-BR" dirty="0" err="1"/>
              <a:t>axis</a:t>
            </a:r>
            <a:r>
              <a:rPr lang="pt-BR" dirty="0"/>
              <a:t> </a:t>
            </a:r>
            <a:r>
              <a:rPr lang="pt-BR" dirty="0" err="1"/>
              <a:t>during</a:t>
            </a:r>
            <a:r>
              <a:rPr lang="pt-BR" dirty="0"/>
              <a:t> </a:t>
            </a:r>
            <a:r>
              <a:rPr lang="pt-BR" dirty="0" err="1"/>
              <a:t>the</a:t>
            </a:r>
            <a:r>
              <a:rPr lang="pt-BR" dirty="0"/>
              <a:t> </a:t>
            </a:r>
            <a:r>
              <a:rPr lang="pt-BR" dirty="0" err="1"/>
              <a:t>early</a:t>
            </a:r>
            <a:r>
              <a:rPr lang="pt-BR" dirty="0"/>
              <a:t> </a:t>
            </a:r>
            <a:r>
              <a:rPr lang="pt-BR" dirty="0" err="1"/>
              <a:t>puerperium</a:t>
            </a:r>
            <a:r>
              <a:rPr lang="pt-BR" dirty="0"/>
              <a:t> </a:t>
            </a:r>
            <a:r>
              <a:rPr lang="pt-BR" dirty="0" err="1"/>
              <a:t>may</a:t>
            </a:r>
            <a:r>
              <a:rPr lang="pt-BR" dirty="0"/>
              <a:t> </a:t>
            </a:r>
            <a:r>
              <a:rPr lang="pt-BR" dirty="0" err="1"/>
              <a:t>be</a:t>
            </a:r>
            <a:r>
              <a:rPr lang="pt-BR" dirty="0"/>
              <a:t> </a:t>
            </a:r>
            <a:r>
              <a:rPr lang="pt-BR" dirty="0" err="1"/>
              <a:t>related</a:t>
            </a:r>
            <a:r>
              <a:rPr lang="pt-BR" dirty="0"/>
              <a:t> </a:t>
            </a:r>
            <a:r>
              <a:rPr lang="pt-BR" dirty="0" err="1"/>
              <a:t>to</a:t>
            </a:r>
            <a:r>
              <a:rPr lang="pt-BR" dirty="0"/>
              <a:t> </a:t>
            </a:r>
            <a:r>
              <a:rPr lang="pt-BR" dirty="0" err="1"/>
              <a:t>the</a:t>
            </a:r>
            <a:r>
              <a:rPr lang="pt-BR" dirty="0"/>
              <a:t> </a:t>
            </a:r>
            <a:r>
              <a:rPr lang="pt-BR" dirty="0" err="1"/>
              <a:t>postpartum</a:t>
            </a:r>
            <a:r>
              <a:rPr lang="pt-BR" dirty="0"/>
              <a:t> ‘blues’. J </a:t>
            </a:r>
            <a:r>
              <a:rPr lang="pt-BR" dirty="0" err="1"/>
              <a:t>Neuroendocrinol</a:t>
            </a:r>
            <a:r>
              <a:rPr lang="pt-BR" dirty="0"/>
              <a:t> 2011; 23: 1149–1155. </a:t>
            </a:r>
          </a:p>
          <a:p>
            <a:pPr lvl="0"/>
            <a:r>
              <a:rPr lang="pt-BR" dirty="0"/>
              <a:t> </a:t>
            </a:r>
            <a:r>
              <a:rPr lang="pt-BR" dirty="0" err="1"/>
              <a:t>Okun</a:t>
            </a:r>
            <a:r>
              <a:rPr lang="pt-BR" dirty="0"/>
              <a:t> ML, Luther J, </a:t>
            </a:r>
            <a:r>
              <a:rPr lang="pt-BR" dirty="0" err="1"/>
              <a:t>Prather</a:t>
            </a:r>
            <a:r>
              <a:rPr lang="pt-BR" dirty="0"/>
              <a:t> AA, </a:t>
            </a:r>
            <a:r>
              <a:rPr lang="pt-BR" dirty="0" err="1"/>
              <a:t>Perel</a:t>
            </a:r>
            <a:r>
              <a:rPr lang="pt-BR" dirty="0"/>
              <a:t> JM, </a:t>
            </a:r>
            <a:r>
              <a:rPr lang="pt-BR" dirty="0" err="1"/>
              <a:t>Wisniewski</a:t>
            </a:r>
            <a:r>
              <a:rPr lang="pt-BR" dirty="0"/>
              <a:t> S, </a:t>
            </a:r>
            <a:r>
              <a:rPr lang="pt-BR" dirty="0" err="1"/>
              <a:t>Wisner</a:t>
            </a:r>
            <a:r>
              <a:rPr lang="pt-BR" dirty="0"/>
              <a:t> KL. </a:t>
            </a:r>
            <a:r>
              <a:rPr lang="pt-BR" dirty="0" err="1"/>
              <a:t>Changes</a:t>
            </a:r>
            <a:r>
              <a:rPr lang="pt-BR" dirty="0"/>
              <a:t> in </a:t>
            </a:r>
            <a:r>
              <a:rPr lang="pt-BR" dirty="0" err="1"/>
              <a:t>sleep</a:t>
            </a:r>
            <a:r>
              <a:rPr lang="pt-BR" dirty="0"/>
              <a:t> </a:t>
            </a:r>
            <a:r>
              <a:rPr lang="pt-BR" dirty="0" err="1"/>
              <a:t>quality</a:t>
            </a:r>
            <a:r>
              <a:rPr lang="pt-BR" dirty="0"/>
              <a:t>, </a:t>
            </a:r>
            <a:r>
              <a:rPr lang="pt-BR" dirty="0" err="1"/>
              <a:t>but</a:t>
            </a:r>
            <a:r>
              <a:rPr lang="pt-BR" dirty="0"/>
              <a:t> </a:t>
            </a:r>
            <a:r>
              <a:rPr lang="pt-BR" dirty="0" err="1"/>
              <a:t>not</a:t>
            </a:r>
            <a:r>
              <a:rPr lang="pt-BR" dirty="0"/>
              <a:t> </a:t>
            </a:r>
            <a:r>
              <a:rPr lang="pt-BR" dirty="0" err="1"/>
              <a:t>hormones</a:t>
            </a:r>
            <a:r>
              <a:rPr lang="pt-BR" dirty="0"/>
              <a:t> </a:t>
            </a:r>
            <a:r>
              <a:rPr lang="pt-BR" dirty="0" err="1"/>
              <a:t>predict</a:t>
            </a:r>
            <a:r>
              <a:rPr lang="pt-BR" dirty="0"/>
              <a:t> time </a:t>
            </a:r>
            <a:r>
              <a:rPr lang="pt-BR" dirty="0" err="1"/>
              <a:t>to</a:t>
            </a:r>
            <a:r>
              <a:rPr lang="pt-BR" dirty="0"/>
              <a:t> </a:t>
            </a:r>
            <a:r>
              <a:rPr lang="pt-BR" dirty="0" err="1"/>
              <a:t>postpartum</a:t>
            </a:r>
            <a:r>
              <a:rPr lang="pt-BR" dirty="0"/>
              <a:t> </a:t>
            </a:r>
            <a:r>
              <a:rPr lang="pt-BR" dirty="0" err="1"/>
              <a:t>depression</a:t>
            </a:r>
            <a:r>
              <a:rPr lang="pt-BR" dirty="0"/>
              <a:t> </a:t>
            </a:r>
            <a:r>
              <a:rPr lang="pt-BR" dirty="0" err="1"/>
              <a:t>recurrence</a:t>
            </a:r>
            <a:r>
              <a:rPr lang="pt-BR" dirty="0"/>
              <a:t>. J </a:t>
            </a:r>
            <a:r>
              <a:rPr lang="pt-BR" dirty="0" err="1"/>
              <a:t>Affect</a:t>
            </a:r>
            <a:r>
              <a:rPr lang="pt-BR" dirty="0"/>
              <a:t> </a:t>
            </a:r>
            <a:r>
              <a:rPr lang="pt-BR" dirty="0" err="1"/>
              <a:t>Disord</a:t>
            </a:r>
            <a:r>
              <a:rPr lang="pt-BR" dirty="0"/>
              <a:t> 2010; 130: 378–384. </a:t>
            </a:r>
          </a:p>
          <a:p>
            <a:endParaRPr lang="pt-BR" dirty="0"/>
          </a:p>
        </p:txBody>
      </p:sp>
    </p:spTree>
    <p:extLst>
      <p:ext uri="{BB962C8B-B14F-4D97-AF65-F5344CB8AC3E}">
        <p14:creationId xmlns:p14="http://schemas.microsoft.com/office/powerpoint/2010/main" val="8383412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Referências bibliográficas</a:t>
            </a:r>
          </a:p>
        </p:txBody>
      </p:sp>
      <p:sp>
        <p:nvSpPr>
          <p:cNvPr id="3" name="Espaço Reservado para Conteúdo 2"/>
          <p:cNvSpPr>
            <a:spLocks noGrp="1"/>
          </p:cNvSpPr>
          <p:nvPr>
            <p:ph sz="quarter" idx="1"/>
          </p:nvPr>
        </p:nvSpPr>
        <p:spPr/>
        <p:txBody>
          <a:bodyPr>
            <a:normAutofit lnSpcReduction="10000"/>
          </a:bodyPr>
          <a:lstStyle/>
          <a:p>
            <a:endParaRPr lang="pt-BR" dirty="0"/>
          </a:p>
          <a:p>
            <a:r>
              <a:rPr lang="pt-BR" dirty="0"/>
              <a:t> </a:t>
            </a:r>
            <a:r>
              <a:rPr lang="pt-BR" dirty="0" err="1"/>
              <a:t>Brancaglion</a:t>
            </a:r>
            <a:r>
              <a:rPr lang="pt-BR" dirty="0"/>
              <a:t>, Mayra. Estudo sobre aspectos psicossociais, qualidade de vida e traços de personalidade associados à depressão gestacional – Dissertação de Mestrado UFMG, 2013. </a:t>
            </a:r>
          </a:p>
          <a:p>
            <a:r>
              <a:rPr lang="pt-BR" dirty="0"/>
              <a:t>Carla Fonseca </a:t>
            </a:r>
            <a:r>
              <a:rPr lang="pt-BR" dirty="0" err="1"/>
              <a:t>Zambaldi</a:t>
            </a:r>
            <a:r>
              <a:rPr lang="pt-BR" dirty="0"/>
              <a:t>, Amaury </a:t>
            </a:r>
            <a:r>
              <a:rPr lang="pt-BR" dirty="0" err="1"/>
              <a:t>Cantilino</a:t>
            </a:r>
            <a:r>
              <a:rPr lang="pt-BR" dirty="0"/>
              <a:t>, Everton Botelho </a:t>
            </a:r>
            <a:r>
              <a:rPr lang="pt-BR" dirty="0" err="1"/>
              <a:t>Souge</a:t>
            </a:r>
            <a:r>
              <a:rPr lang="pt-BR" dirty="0"/>
              <a:t>. Parto traumático e transtorno de estresse pós-traumático: revisão da literatura. 2009.</a:t>
            </a:r>
          </a:p>
          <a:p>
            <a:pPr lvl="0"/>
            <a:r>
              <a:rPr lang="pt-BR" dirty="0" err="1"/>
              <a:t>O’KeaneV,LightmanS,PatrickKet</a:t>
            </a:r>
            <a:r>
              <a:rPr lang="pt-BR" dirty="0"/>
              <a:t> </a:t>
            </a:r>
            <a:r>
              <a:rPr lang="pt-BR" dirty="0" err="1"/>
              <a:t>al.Changesinthematernal</a:t>
            </a:r>
            <a:r>
              <a:rPr lang="pt-BR" dirty="0"/>
              <a:t> </a:t>
            </a:r>
            <a:r>
              <a:rPr lang="pt-BR" dirty="0" err="1"/>
              <a:t>hypothalamic</a:t>
            </a:r>
            <a:r>
              <a:rPr lang="pt-BR" dirty="0"/>
              <a:t>-</a:t>
            </a:r>
            <a:r>
              <a:rPr lang="pt-BR" dirty="0" err="1"/>
              <a:t>pituitary</a:t>
            </a:r>
            <a:r>
              <a:rPr lang="pt-BR" dirty="0"/>
              <a:t>-adrenal </a:t>
            </a:r>
            <a:r>
              <a:rPr lang="pt-BR" dirty="0" err="1"/>
              <a:t>axis</a:t>
            </a:r>
            <a:r>
              <a:rPr lang="pt-BR" dirty="0"/>
              <a:t> </a:t>
            </a:r>
            <a:r>
              <a:rPr lang="pt-BR" dirty="0" err="1"/>
              <a:t>during</a:t>
            </a:r>
            <a:r>
              <a:rPr lang="pt-BR" dirty="0"/>
              <a:t> </a:t>
            </a:r>
            <a:r>
              <a:rPr lang="pt-BR" dirty="0" err="1"/>
              <a:t>the</a:t>
            </a:r>
            <a:r>
              <a:rPr lang="pt-BR" dirty="0"/>
              <a:t> </a:t>
            </a:r>
            <a:r>
              <a:rPr lang="pt-BR" dirty="0" err="1"/>
              <a:t>early</a:t>
            </a:r>
            <a:r>
              <a:rPr lang="pt-BR" dirty="0"/>
              <a:t> </a:t>
            </a:r>
            <a:r>
              <a:rPr lang="pt-BR" dirty="0" err="1"/>
              <a:t>puerperium</a:t>
            </a:r>
            <a:r>
              <a:rPr lang="pt-BR" dirty="0"/>
              <a:t> </a:t>
            </a:r>
            <a:r>
              <a:rPr lang="pt-BR" dirty="0" err="1"/>
              <a:t>may</a:t>
            </a:r>
            <a:r>
              <a:rPr lang="pt-BR" dirty="0"/>
              <a:t> </a:t>
            </a:r>
            <a:r>
              <a:rPr lang="pt-BR" dirty="0" err="1"/>
              <a:t>be</a:t>
            </a:r>
            <a:r>
              <a:rPr lang="pt-BR" dirty="0"/>
              <a:t> </a:t>
            </a:r>
            <a:r>
              <a:rPr lang="pt-BR" dirty="0" err="1"/>
              <a:t>related</a:t>
            </a:r>
            <a:r>
              <a:rPr lang="pt-BR" dirty="0"/>
              <a:t> </a:t>
            </a:r>
            <a:r>
              <a:rPr lang="pt-BR" dirty="0" err="1"/>
              <a:t>to</a:t>
            </a:r>
            <a:r>
              <a:rPr lang="pt-BR" dirty="0"/>
              <a:t> </a:t>
            </a:r>
            <a:r>
              <a:rPr lang="pt-BR" dirty="0" err="1"/>
              <a:t>the</a:t>
            </a:r>
            <a:r>
              <a:rPr lang="pt-BR" dirty="0"/>
              <a:t> </a:t>
            </a:r>
            <a:r>
              <a:rPr lang="pt-BR" dirty="0" err="1"/>
              <a:t>postpartum</a:t>
            </a:r>
            <a:r>
              <a:rPr lang="pt-BR" dirty="0"/>
              <a:t> ‘blues’. J </a:t>
            </a:r>
            <a:r>
              <a:rPr lang="pt-BR" dirty="0" err="1"/>
              <a:t>Neuroendocrinol</a:t>
            </a:r>
            <a:r>
              <a:rPr lang="pt-BR" dirty="0"/>
              <a:t> 2011; 23: 1149–1155. </a:t>
            </a:r>
          </a:p>
          <a:p>
            <a:r>
              <a:rPr lang="pt-BR" dirty="0"/>
              <a:t> </a:t>
            </a:r>
            <a:r>
              <a:rPr lang="pt-BR" dirty="0" err="1"/>
              <a:t>Okun</a:t>
            </a:r>
            <a:r>
              <a:rPr lang="pt-BR" dirty="0"/>
              <a:t> ML, Luther J, </a:t>
            </a:r>
            <a:r>
              <a:rPr lang="pt-BR" dirty="0" err="1"/>
              <a:t>Prather</a:t>
            </a:r>
            <a:r>
              <a:rPr lang="pt-BR" dirty="0"/>
              <a:t> AA, </a:t>
            </a:r>
            <a:r>
              <a:rPr lang="pt-BR" dirty="0" err="1"/>
              <a:t>Perel</a:t>
            </a:r>
            <a:r>
              <a:rPr lang="pt-BR" dirty="0"/>
              <a:t> JM, </a:t>
            </a:r>
            <a:r>
              <a:rPr lang="pt-BR" dirty="0" err="1"/>
              <a:t>Wisniewski</a:t>
            </a:r>
            <a:r>
              <a:rPr lang="pt-BR" dirty="0"/>
              <a:t> S, </a:t>
            </a:r>
            <a:r>
              <a:rPr lang="pt-BR" dirty="0" err="1"/>
              <a:t>Wisner</a:t>
            </a:r>
            <a:r>
              <a:rPr lang="pt-BR" dirty="0"/>
              <a:t> KL. </a:t>
            </a:r>
            <a:r>
              <a:rPr lang="pt-BR" dirty="0" err="1"/>
              <a:t>Changes</a:t>
            </a:r>
            <a:r>
              <a:rPr lang="pt-BR" dirty="0"/>
              <a:t> in </a:t>
            </a:r>
            <a:r>
              <a:rPr lang="pt-BR" dirty="0" err="1"/>
              <a:t>sleep</a:t>
            </a:r>
            <a:r>
              <a:rPr lang="pt-BR" dirty="0"/>
              <a:t> </a:t>
            </a:r>
            <a:r>
              <a:rPr lang="pt-BR" dirty="0" err="1"/>
              <a:t>quality</a:t>
            </a:r>
            <a:r>
              <a:rPr lang="pt-BR" dirty="0"/>
              <a:t>, </a:t>
            </a:r>
            <a:r>
              <a:rPr lang="pt-BR" dirty="0" err="1"/>
              <a:t>but</a:t>
            </a:r>
            <a:r>
              <a:rPr lang="pt-BR" dirty="0"/>
              <a:t> </a:t>
            </a:r>
            <a:r>
              <a:rPr lang="pt-BR" dirty="0" err="1"/>
              <a:t>not</a:t>
            </a:r>
            <a:r>
              <a:rPr lang="pt-BR" dirty="0"/>
              <a:t> </a:t>
            </a:r>
            <a:r>
              <a:rPr lang="pt-BR" dirty="0" err="1"/>
              <a:t>hormones</a:t>
            </a:r>
            <a:r>
              <a:rPr lang="pt-BR" dirty="0"/>
              <a:t> </a:t>
            </a:r>
            <a:r>
              <a:rPr lang="pt-BR" dirty="0" err="1"/>
              <a:t>predict</a:t>
            </a:r>
            <a:r>
              <a:rPr lang="pt-BR" dirty="0"/>
              <a:t> time </a:t>
            </a:r>
            <a:r>
              <a:rPr lang="pt-BR" dirty="0" err="1"/>
              <a:t>to</a:t>
            </a:r>
            <a:r>
              <a:rPr lang="pt-BR" dirty="0"/>
              <a:t> </a:t>
            </a:r>
            <a:r>
              <a:rPr lang="pt-BR" dirty="0" err="1"/>
              <a:t>postpartum</a:t>
            </a:r>
            <a:r>
              <a:rPr lang="pt-BR" dirty="0"/>
              <a:t> </a:t>
            </a:r>
            <a:r>
              <a:rPr lang="pt-BR" dirty="0" err="1"/>
              <a:t>depression</a:t>
            </a:r>
            <a:r>
              <a:rPr lang="pt-BR" dirty="0"/>
              <a:t> </a:t>
            </a:r>
            <a:r>
              <a:rPr lang="pt-BR" dirty="0" err="1"/>
              <a:t>recurrence</a:t>
            </a:r>
            <a:r>
              <a:rPr lang="pt-BR" dirty="0"/>
              <a:t>. J </a:t>
            </a:r>
            <a:r>
              <a:rPr lang="pt-BR" dirty="0" err="1"/>
              <a:t>Affect</a:t>
            </a:r>
            <a:r>
              <a:rPr lang="pt-BR" dirty="0"/>
              <a:t> </a:t>
            </a:r>
            <a:r>
              <a:rPr lang="pt-BR" dirty="0" err="1"/>
              <a:t>Disord</a:t>
            </a:r>
            <a:r>
              <a:rPr lang="pt-BR" dirty="0"/>
              <a:t> 2010; 130: 378–384. </a:t>
            </a:r>
          </a:p>
          <a:p>
            <a:r>
              <a:rPr lang="pt-BR" dirty="0"/>
              <a:t> </a:t>
            </a:r>
            <a:r>
              <a:rPr lang="pt-BR" dirty="0" err="1"/>
              <a:t>Brancaglion</a:t>
            </a:r>
            <a:r>
              <a:rPr lang="pt-BR" dirty="0"/>
              <a:t>, Mayra. Estudo sobre aspectos psicossociais, qualidade de vida e traços de personalidade associados à depressão gestacional – Dissertação de Mestrado UFMG, 2013. </a:t>
            </a:r>
          </a:p>
          <a:p>
            <a:r>
              <a:rPr lang="pt-BR" dirty="0"/>
              <a:t>Carla Fonseca </a:t>
            </a:r>
            <a:r>
              <a:rPr lang="pt-BR" dirty="0" err="1"/>
              <a:t>Zambaldi</a:t>
            </a:r>
            <a:r>
              <a:rPr lang="pt-BR" dirty="0"/>
              <a:t>, Amaury </a:t>
            </a:r>
            <a:r>
              <a:rPr lang="pt-BR" dirty="0" err="1"/>
              <a:t>Cantilino</a:t>
            </a:r>
            <a:r>
              <a:rPr lang="pt-BR" dirty="0"/>
              <a:t>, Everton Botelho </a:t>
            </a:r>
            <a:r>
              <a:rPr lang="pt-BR" dirty="0" err="1"/>
              <a:t>Souge</a:t>
            </a:r>
            <a:r>
              <a:rPr lang="pt-BR" dirty="0"/>
              <a:t>. Parto traumático e transtorno de estresse pós-traumático: revisão da literatura. </a:t>
            </a:r>
            <a:r>
              <a:rPr lang="pt-BR"/>
              <a:t>2009.</a:t>
            </a:r>
          </a:p>
          <a:p>
            <a:endParaRPr lang="pt-BR" dirty="0"/>
          </a:p>
        </p:txBody>
      </p:sp>
    </p:spTree>
    <p:extLst>
      <p:ext uri="{BB962C8B-B14F-4D97-AF65-F5344CB8AC3E}">
        <p14:creationId xmlns:p14="http://schemas.microsoft.com/office/powerpoint/2010/main" val="19017418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ão quero levar essa gravidez adiante&quot;: mães falam da tristeza na ...">
            <a:extLst>
              <a:ext uri="{FF2B5EF4-FFF2-40B4-BE49-F238E27FC236}">
                <a16:creationId xmlns:a16="http://schemas.microsoft.com/office/drawing/2014/main" id="{BE8B2228-E67E-47EF-AFA7-EBF7A761E38F}"/>
              </a:ext>
            </a:extLst>
          </p:cNvPr>
          <p:cNvPicPr>
            <a:picLocks noChangeAspect="1" noChangeArrowheads="1"/>
          </p:cNvPicPr>
          <p:nvPr/>
        </p:nvPicPr>
        <p:blipFill>
          <a:blip r:embed="rId3">
            <a:alphaModFix amt="45000"/>
            <a:extLst>
              <a:ext uri="{28A0092B-C50C-407E-A947-70E740481C1C}">
                <a14:useLocalDpi xmlns:a14="http://schemas.microsoft.com/office/drawing/2010/main" val="0"/>
              </a:ext>
            </a:extLst>
          </a:blip>
          <a:srcRect/>
          <a:stretch>
            <a:fillRect/>
          </a:stretch>
        </p:blipFill>
        <p:spPr bwMode="auto">
          <a:xfrm>
            <a:off x="0" y="-47134"/>
            <a:ext cx="12188157"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2" name="Conector reto 1">
            <a:extLst>
              <a:ext uri="{FF2B5EF4-FFF2-40B4-BE49-F238E27FC236}">
                <a16:creationId xmlns:a16="http://schemas.microsoft.com/office/drawing/2014/main" id="{7B349E32-9407-4E10-9987-DB47E06D3D0A}"/>
              </a:ext>
            </a:extLst>
          </p:cNvPr>
          <p:cNvCxnSpPr>
            <a:cxnSpLocks/>
          </p:cNvCxnSpPr>
          <p:nvPr/>
        </p:nvCxnSpPr>
        <p:spPr>
          <a:xfrm>
            <a:off x="3843" y="4156140"/>
            <a:ext cx="12188157" cy="1"/>
          </a:xfrm>
          <a:prstGeom prst="line">
            <a:avLst/>
          </a:prstGeom>
          <a:ln w="12700" cap="rnd">
            <a:solidFill>
              <a:srgbClr val="2B474D"/>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 name="Elipse 2">
            <a:extLst>
              <a:ext uri="{FF2B5EF4-FFF2-40B4-BE49-F238E27FC236}">
                <a16:creationId xmlns:a16="http://schemas.microsoft.com/office/drawing/2014/main" id="{6EBBE07E-A3FB-4402-9D3F-A85863239813}"/>
              </a:ext>
            </a:extLst>
          </p:cNvPr>
          <p:cNvSpPr/>
          <p:nvPr/>
        </p:nvSpPr>
        <p:spPr>
          <a:xfrm flipV="1">
            <a:off x="1285783" y="4019604"/>
            <a:ext cx="273077" cy="273077"/>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Elipse 3">
            <a:extLst>
              <a:ext uri="{FF2B5EF4-FFF2-40B4-BE49-F238E27FC236}">
                <a16:creationId xmlns:a16="http://schemas.microsoft.com/office/drawing/2014/main" id="{7CCEE5BE-8812-4FFB-A721-AE3F1B224B3E}"/>
              </a:ext>
            </a:extLst>
          </p:cNvPr>
          <p:cNvSpPr/>
          <p:nvPr/>
        </p:nvSpPr>
        <p:spPr>
          <a:xfrm flipV="1">
            <a:off x="2936556" y="4019604"/>
            <a:ext cx="273077" cy="273077"/>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Elipse 4">
            <a:extLst>
              <a:ext uri="{FF2B5EF4-FFF2-40B4-BE49-F238E27FC236}">
                <a16:creationId xmlns:a16="http://schemas.microsoft.com/office/drawing/2014/main" id="{C7B76BF9-A437-4D3B-9684-9244D0900E6A}"/>
              </a:ext>
            </a:extLst>
          </p:cNvPr>
          <p:cNvSpPr/>
          <p:nvPr/>
        </p:nvSpPr>
        <p:spPr>
          <a:xfrm flipV="1">
            <a:off x="5074837" y="4019604"/>
            <a:ext cx="273077" cy="273077"/>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Elipse 5">
            <a:extLst>
              <a:ext uri="{FF2B5EF4-FFF2-40B4-BE49-F238E27FC236}">
                <a16:creationId xmlns:a16="http://schemas.microsoft.com/office/drawing/2014/main" id="{5427FFA7-B18D-429B-BB00-148D78D8BB8A}"/>
              </a:ext>
            </a:extLst>
          </p:cNvPr>
          <p:cNvSpPr/>
          <p:nvPr/>
        </p:nvSpPr>
        <p:spPr>
          <a:xfrm flipV="1">
            <a:off x="7213117" y="4019604"/>
            <a:ext cx="273077" cy="273077"/>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tângulo 7">
            <a:extLst>
              <a:ext uri="{FF2B5EF4-FFF2-40B4-BE49-F238E27FC236}">
                <a16:creationId xmlns:a16="http://schemas.microsoft.com/office/drawing/2014/main" id="{30C2FC7D-EED7-432B-B605-7C9A4DA6278A}"/>
              </a:ext>
            </a:extLst>
          </p:cNvPr>
          <p:cNvSpPr/>
          <p:nvPr/>
        </p:nvSpPr>
        <p:spPr>
          <a:xfrm>
            <a:off x="965572" y="589549"/>
            <a:ext cx="3462563" cy="83921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aixaDeTexto 9">
            <a:extLst>
              <a:ext uri="{FF2B5EF4-FFF2-40B4-BE49-F238E27FC236}">
                <a16:creationId xmlns:a16="http://schemas.microsoft.com/office/drawing/2014/main" id="{3FAA7E92-2408-4F47-9338-8D48CEFC8EAD}"/>
              </a:ext>
            </a:extLst>
          </p:cNvPr>
          <p:cNvSpPr txBox="1"/>
          <p:nvPr/>
        </p:nvSpPr>
        <p:spPr>
          <a:xfrm>
            <a:off x="2874425" y="1276185"/>
            <a:ext cx="9182322" cy="144655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pt-BR" sz="4400" b="1" i="1" spc="600" dirty="0">
                <a:solidFill>
                  <a:schemeClr val="accent2"/>
                </a:solidFill>
                <a:latin typeface="Oswald" panose="00000500000000000000" pitchFamily="2" charset="0"/>
                <a:ea typeface="Futura-Black" panose="02020500000000000000" pitchFamily="18" charset="0"/>
                <a:cs typeface="Futura-Black" panose="02020500000000000000" pitchFamily="18" charset="0"/>
              </a:rPr>
              <a:t>Modificações fisiológicas </a:t>
            </a:r>
          </a:p>
          <a:p>
            <a:pPr marL="0" marR="0" lvl="0" indent="0" algn="r" defTabSz="914400" rtl="0" eaLnBrk="1" fontAlgn="auto" latinLnBrk="0" hangingPunct="1">
              <a:lnSpc>
                <a:spcPct val="100000"/>
              </a:lnSpc>
              <a:spcBef>
                <a:spcPts val="0"/>
              </a:spcBef>
              <a:spcAft>
                <a:spcPts val="0"/>
              </a:spcAft>
              <a:buClrTx/>
              <a:buSzTx/>
              <a:buFontTx/>
              <a:buNone/>
              <a:tabLst/>
              <a:defRPr/>
            </a:pPr>
            <a:r>
              <a:rPr lang="pt-BR" sz="4400" b="1" i="1" spc="600" dirty="0">
                <a:solidFill>
                  <a:schemeClr val="accent2"/>
                </a:solidFill>
                <a:latin typeface="Oswald" panose="00000500000000000000" pitchFamily="2" charset="0"/>
                <a:ea typeface="Futura-Black" panose="02020500000000000000" pitchFamily="18" charset="0"/>
                <a:cs typeface="Futura-Black" panose="02020500000000000000" pitchFamily="18" charset="0"/>
              </a:rPr>
              <a:t>e psicológicas </a:t>
            </a:r>
            <a:endParaRPr kumimoji="0" lang="pt-BR" sz="4400" b="1" i="1" u="none" strike="noStrike" kern="1200" cap="none" spc="600" normalizeH="0" baseline="0" noProof="0" dirty="0">
              <a:ln>
                <a:noFill/>
              </a:ln>
              <a:solidFill>
                <a:schemeClr val="accent2"/>
              </a:solidFill>
              <a:effectLst/>
              <a:uLnTx/>
              <a:uFillTx/>
              <a:latin typeface="Oswald" panose="00000500000000000000" pitchFamily="2" charset="0"/>
              <a:ea typeface="Futura-Black" panose="02020500000000000000" pitchFamily="18" charset="0"/>
              <a:cs typeface="Futura-Black" panose="02020500000000000000" pitchFamily="18" charset="0"/>
            </a:endParaRPr>
          </a:p>
        </p:txBody>
      </p:sp>
      <p:sp>
        <p:nvSpPr>
          <p:cNvPr id="16" name="Elipse 15">
            <a:extLst>
              <a:ext uri="{FF2B5EF4-FFF2-40B4-BE49-F238E27FC236}">
                <a16:creationId xmlns:a16="http://schemas.microsoft.com/office/drawing/2014/main" id="{4FB07B07-5B19-4A1A-AB35-738909688641}"/>
              </a:ext>
            </a:extLst>
          </p:cNvPr>
          <p:cNvSpPr/>
          <p:nvPr/>
        </p:nvSpPr>
        <p:spPr>
          <a:xfrm flipV="1">
            <a:off x="9995752" y="4019604"/>
            <a:ext cx="273077" cy="273077"/>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CaixaDeTexto 17">
            <a:extLst>
              <a:ext uri="{FF2B5EF4-FFF2-40B4-BE49-F238E27FC236}">
                <a16:creationId xmlns:a16="http://schemas.microsoft.com/office/drawing/2014/main" id="{497B368F-E605-4C2E-99F3-459F7874AB8E}"/>
              </a:ext>
            </a:extLst>
          </p:cNvPr>
          <p:cNvSpPr txBox="1"/>
          <p:nvPr/>
        </p:nvSpPr>
        <p:spPr>
          <a:xfrm>
            <a:off x="830267" y="4304588"/>
            <a:ext cx="1350571" cy="6740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pt-BR" sz="1400" b="1" i="1" dirty="0">
                <a:solidFill>
                  <a:srgbClr val="2B474D"/>
                </a:solidFill>
                <a:latin typeface="Lato" panose="020F0502020204030203" pitchFamily="34" charset="0"/>
                <a:cs typeface="Lato" panose="020B0502040204020203" pitchFamily="34" charset="0"/>
              </a:rPr>
              <a:t>Adaptação imagem corporal</a:t>
            </a:r>
            <a:r>
              <a:rPr kumimoji="0" lang="pt-BR" sz="1400" b="1" i="1" u="none" strike="noStrike" kern="1200" cap="none" spc="0" normalizeH="0" baseline="0" noProof="0" dirty="0">
                <a:ln>
                  <a:noFill/>
                </a:ln>
                <a:solidFill>
                  <a:srgbClr val="2B474D"/>
                </a:solidFill>
                <a:effectLst/>
                <a:uLnTx/>
                <a:uFillTx/>
                <a:latin typeface="Lato" panose="020F0502020204030203" pitchFamily="34" charset="0"/>
                <a:ea typeface="+mn-ea"/>
                <a:cs typeface="Lato" panose="020B0502040204020203" pitchFamily="34" charset="0"/>
              </a:rPr>
              <a:t> </a:t>
            </a:r>
          </a:p>
        </p:txBody>
      </p:sp>
      <p:sp>
        <p:nvSpPr>
          <p:cNvPr id="19" name="CaixaDeTexto 18">
            <a:extLst>
              <a:ext uri="{FF2B5EF4-FFF2-40B4-BE49-F238E27FC236}">
                <a16:creationId xmlns:a16="http://schemas.microsoft.com/office/drawing/2014/main" id="{1FCE5726-3E6A-4E77-B8FA-F2E0B89E1AD6}"/>
              </a:ext>
            </a:extLst>
          </p:cNvPr>
          <p:cNvSpPr txBox="1"/>
          <p:nvPr/>
        </p:nvSpPr>
        <p:spPr>
          <a:xfrm>
            <a:off x="2180839" y="2952601"/>
            <a:ext cx="1569338" cy="535531"/>
          </a:xfrm>
          <a:prstGeom prst="rect">
            <a:avLst/>
          </a:prstGeom>
          <a:noFill/>
        </p:spPr>
        <p:txBody>
          <a:bodyPr wrap="square" rtlCol="0">
            <a:spAutoFit/>
          </a:bodyPr>
          <a:lstStyle/>
          <a:p>
            <a:pPr marL="0" marR="0" lvl="0" indent="0" algn="just" defTabSz="914400" rtl="0" eaLnBrk="1" fontAlgn="auto" latinLnBrk="0" hangingPunct="1">
              <a:lnSpc>
                <a:spcPct val="90000"/>
              </a:lnSpc>
              <a:spcBef>
                <a:spcPts val="0"/>
              </a:spcBef>
              <a:spcAft>
                <a:spcPts val="0"/>
              </a:spcAft>
              <a:buClrTx/>
              <a:buSzTx/>
              <a:buFontTx/>
              <a:buNone/>
              <a:tabLst/>
              <a:defRPr/>
            </a:pPr>
            <a:r>
              <a:rPr kumimoji="0" lang="pt-BR" sz="1600" b="1" i="1" u="none" strike="noStrike" kern="1200" cap="none" spc="0" normalizeH="0" baseline="0" noProof="0" dirty="0">
                <a:ln>
                  <a:noFill/>
                </a:ln>
                <a:solidFill>
                  <a:srgbClr val="2B474D"/>
                </a:solidFill>
                <a:effectLst/>
                <a:uLnTx/>
                <a:uFillTx/>
                <a:latin typeface="Lato" panose="020F0502020204030203" pitchFamily="34" charset="0"/>
                <a:ea typeface="+mn-ea"/>
                <a:cs typeface="Lato" panose="020B0502040204020203" pitchFamily="34" charset="0"/>
              </a:rPr>
              <a:t>Perturbações do sono</a:t>
            </a:r>
          </a:p>
        </p:txBody>
      </p:sp>
      <p:sp>
        <p:nvSpPr>
          <p:cNvPr id="20" name="CaixaDeTexto 19">
            <a:extLst>
              <a:ext uri="{FF2B5EF4-FFF2-40B4-BE49-F238E27FC236}">
                <a16:creationId xmlns:a16="http://schemas.microsoft.com/office/drawing/2014/main" id="{C41218E4-D65A-4DFE-99D8-AD9C0E92E99C}"/>
              </a:ext>
            </a:extLst>
          </p:cNvPr>
          <p:cNvSpPr txBox="1"/>
          <p:nvPr/>
        </p:nvSpPr>
        <p:spPr>
          <a:xfrm>
            <a:off x="4597384" y="4410799"/>
            <a:ext cx="1227983" cy="5355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pt-BR" sz="1600" b="1" i="1" u="none" strike="noStrike" kern="1200" cap="none" spc="0" normalizeH="0" baseline="0" noProof="0" dirty="0">
                <a:ln>
                  <a:noFill/>
                </a:ln>
                <a:solidFill>
                  <a:srgbClr val="2B474D"/>
                </a:solidFill>
                <a:effectLst/>
                <a:uLnTx/>
                <a:uFillTx/>
                <a:latin typeface="Lato" panose="020F0502020204030203" pitchFamily="34" charset="0"/>
                <a:ea typeface="+mn-ea"/>
                <a:cs typeface="Lato" panose="020B0502040204020203" pitchFamily="34" charset="0"/>
              </a:rPr>
              <a:t>Aumento da fadiga</a:t>
            </a:r>
          </a:p>
        </p:txBody>
      </p:sp>
      <p:sp>
        <p:nvSpPr>
          <p:cNvPr id="21" name="CaixaDeTexto 20">
            <a:extLst>
              <a:ext uri="{FF2B5EF4-FFF2-40B4-BE49-F238E27FC236}">
                <a16:creationId xmlns:a16="http://schemas.microsoft.com/office/drawing/2014/main" id="{2AA4D339-6C0E-496F-AE2F-C26DCE935EF7}"/>
              </a:ext>
            </a:extLst>
          </p:cNvPr>
          <p:cNvSpPr txBox="1"/>
          <p:nvPr/>
        </p:nvSpPr>
        <p:spPr>
          <a:xfrm>
            <a:off x="6443014" y="2887543"/>
            <a:ext cx="1511347" cy="978729"/>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pt-BR" sz="1600" b="1" i="1" u="none" strike="noStrike" kern="1200" cap="none" spc="0" normalizeH="0" baseline="0" noProof="0" dirty="0">
                <a:ln>
                  <a:noFill/>
                </a:ln>
                <a:solidFill>
                  <a:srgbClr val="2B474D"/>
                </a:solidFill>
                <a:effectLst/>
                <a:uLnTx/>
                <a:uFillTx/>
                <a:latin typeface="Lato" panose="020F0502020204030203" pitchFamily="34" charset="0"/>
                <a:ea typeface="+mn-ea"/>
                <a:cs typeface="Lato" panose="020B0502040204020203" pitchFamily="34" charset="0"/>
              </a:rPr>
              <a:t>Preocupações em relação à gravidez e ao feto</a:t>
            </a:r>
          </a:p>
        </p:txBody>
      </p:sp>
      <p:sp>
        <p:nvSpPr>
          <p:cNvPr id="23" name="CaixaDeTexto 22">
            <a:extLst>
              <a:ext uri="{FF2B5EF4-FFF2-40B4-BE49-F238E27FC236}">
                <a16:creationId xmlns:a16="http://schemas.microsoft.com/office/drawing/2014/main" id="{C3CB44EC-CCD8-4AB0-A064-F2C93688F67C}"/>
              </a:ext>
            </a:extLst>
          </p:cNvPr>
          <p:cNvSpPr txBox="1"/>
          <p:nvPr/>
        </p:nvSpPr>
        <p:spPr>
          <a:xfrm>
            <a:off x="9183285" y="3124732"/>
            <a:ext cx="1624934" cy="5909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pt-BR" b="1" i="1" u="none" strike="noStrike" kern="1200" cap="none" spc="0" normalizeH="0" baseline="0" noProof="0" dirty="0">
                <a:ln>
                  <a:noFill/>
                </a:ln>
                <a:solidFill>
                  <a:srgbClr val="2B474D"/>
                </a:solidFill>
                <a:effectLst/>
                <a:uLnTx/>
                <a:uFillTx/>
                <a:latin typeface="Lato" panose="020F0502020204030203" pitchFamily="34" charset="0"/>
                <a:ea typeface="+mn-ea"/>
                <a:cs typeface="Lato" panose="020B0502040204020203" pitchFamily="34" charset="0"/>
              </a:rPr>
              <a:t>Sentimentos de culpa</a:t>
            </a:r>
          </a:p>
        </p:txBody>
      </p:sp>
      <p:cxnSp>
        <p:nvCxnSpPr>
          <p:cNvPr id="24" name="Conector reto 23">
            <a:extLst>
              <a:ext uri="{FF2B5EF4-FFF2-40B4-BE49-F238E27FC236}">
                <a16:creationId xmlns:a16="http://schemas.microsoft.com/office/drawing/2014/main" id="{5DDA5560-3289-43C7-BB58-B0ACC418B057}"/>
              </a:ext>
            </a:extLst>
          </p:cNvPr>
          <p:cNvCxnSpPr>
            <a:cxnSpLocks/>
          </p:cNvCxnSpPr>
          <p:nvPr/>
        </p:nvCxnSpPr>
        <p:spPr>
          <a:xfrm>
            <a:off x="773788" y="5171548"/>
            <a:ext cx="994714" cy="0"/>
          </a:xfrm>
          <a:prstGeom prst="line">
            <a:avLst/>
          </a:prstGeom>
          <a:ln>
            <a:solidFill>
              <a:srgbClr val="2B474D"/>
            </a:solidFill>
          </a:ln>
        </p:spPr>
        <p:style>
          <a:lnRef idx="1">
            <a:schemeClr val="accent1"/>
          </a:lnRef>
          <a:fillRef idx="0">
            <a:schemeClr val="accent1"/>
          </a:fillRef>
          <a:effectRef idx="0">
            <a:schemeClr val="accent1"/>
          </a:effectRef>
          <a:fontRef idx="minor">
            <a:schemeClr val="tx1"/>
          </a:fontRef>
        </p:style>
      </p:cxnSp>
      <p:cxnSp>
        <p:nvCxnSpPr>
          <p:cNvPr id="25" name="Conector reto 24">
            <a:extLst>
              <a:ext uri="{FF2B5EF4-FFF2-40B4-BE49-F238E27FC236}">
                <a16:creationId xmlns:a16="http://schemas.microsoft.com/office/drawing/2014/main" id="{CACBA7A2-F51A-4C77-A83F-103B2C9F1678}"/>
              </a:ext>
            </a:extLst>
          </p:cNvPr>
          <p:cNvCxnSpPr>
            <a:cxnSpLocks/>
          </p:cNvCxnSpPr>
          <p:nvPr/>
        </p:nvCxnSpPr>
        <p:spPr>
          <a:xfrm>
            <a:off x="768385" y="3478813"/>
            <a:ext cx="0" cy="1683568"/>
          </a:xfrm>
          <a:prstGeom prst="line">
            <a:avLst/>
          </a:prstGeom>
          <a:ln>
            <a:solidFill>
              <a:srgbClr val="2B474D"/>
            </a:solidFill>
          </a:ln>
        </p:spPr>
        <p:style>
          <a:lnRef idx="1">
            <a:schemeClr val="accent1"/>
          </a:lnRef>
          <a:fillRef idx="0">
            <a:schemeClr val="accent1"/>
          </a:fillRef>
          <a:effectRef idx="0">
            <a:schemeClr val="accent1"/>
          </a:effectRef>
          <a:fontRef idx="minor">
            <a:schemeClr val="tx1"/>
          </a:fontRef>
        </p:style>
      </p:cxnSp>
      <p:cxnSp>
        <p:nvCxnSpPr>
          <p:cNvPr id="26" name="Conector reto 25">
            <a:extLst>
              <a:ext uri="{FF2B5EF4-FFF2-40B4-BE49-F238E27FC236}">
                <a16:creationId xmlns:a16="http://schemas.microsoft.com/office/drawing/2014/main" id="{C4658926-8B96-40BD-AB6D-A9EB2E8A11F7}"/>
              </a:ext>
            </a:extLst>
          </p:cNvPr>
          <p:cNvCxnSpPr>
            <a:cxnSpLocks/>
          </p:cNvCxnSpPr>
          <p:nvPr/>
        </p:nvCxnSpPr>
        <p:spPr>
          <a:xfrm>
            <a:off x="3725892" y="3186747"/>
            <a:ext cx="0" cy="1683568"/>
          </a:xfrm>
          <a:prstGeom prst="line">
            <a:avLst/>
          </a:prstGeom>
          <a:ln>
            <a:solidFill>
              <a:srgbClr val="2B474D"/>
            </a:solidFill>
          </a:ln>
        </p:spPr>
        <p:style>
          <a:lnRef idx="1">
            <a:schemeClr val="accent1"/>
          </a:lnRef>
          <a:fillRef idx="0">
            <a:schemeClr val="accent1"/>
          </a:fillRef>
          <a:effectRef idx="0">
            <a:schemeClr val="accent1"/>
          </a:effectRef>
          <a:fontRef idx="minor">
            <a:schemeClr val="tx1"/>
          </a:fontRef>
        </p:style>
      </p:cxnSp>
      <p:cxnSp>
        <p:nvCxnSpPr>
          <p:cNvPr id="27" name="Conector reto 26">
            <a:extLst>
              <a:ext uri="{FF2B5EF4-FFF2-40B4-BE49-F238E27FC236}">
                <a16:creationId xmlns:a16="http://schemas.microsoft.com/office/drawing/2014/main" id="{23B489E6-FDEC-472D-AC81-E5D5E151A17F}"/>
              </a:ext>
            </a:extLst>
          </p:cNvPr>
          <p:cNvCxnSpPr>
            <a:cxnSpLocks/>
          </p:cNvCxnSpPr>
          <p:nvPr/>
        </p:nvCxnSpPr>
        <p:spPr>
          <a:xfrm>
            <a:off x="2730074" y="4863382"/>
            <a:ext cx="994714" cy="0"/>
          </a:xfrm>
          <a:prstGeom prst="line">
            <a:avLst/>
          </a:prstGeom>
          <a:ln>
            <a:solidFill>
              <a:srgbClr val="2B474D"/>
            </a:solidFill>
          </a:ln>
        </p:spPr>
        <p:style>
          <a:lnRef idx="1">
            <a:schemeClr val="accent1"/>
          </a:lnRef>
          <a:fillRef idx="0">
            <a:schemeClr val="accent1"/>
          </a:fillRef>
          <a:effectRef idx="0">
            <a:schemeClr val="accent1"/>
          </a:effectRef>
          <a:fontRef idx="minor">
            <a:schemeClr val="tx1"/>
          </a:fontRef>
        </p:style>
      </p:cxnSp>
      <p:cxnSp>
        <p:nvCxnSpPr>
          <p:cNvPr id="28" name="Conector reto 27">
            <a:extLst>
              <a:ext uri="{FF2B5EF4-FFF2-40B4-BE49-F238E27FC236}">
                <a16:creationId xmlns:a16="http://schemas.microsoft.com/office/drawing/2014/main" id="{0341AD3B-FE66-4084-A596-8EBAD1F6CA7C}"/>
              </a:ext>
            </a:extLst>
          </p:cNvPr>
          <p:cNvCxnSpPr>
            <a:cxnSpLocks/>
          </p:cNvCxnSpPr>
          <p:nvPr/>
        </p:nvCxnSpPr>
        <p:spPr>
          <a:xfrm>
            <a:off x="4553626" y="3277052"/>
            <a:ext cx="994714" cy="0"/>
          </a:xfrm>
          <a:prstGeom prst="line">
            <a:avLst/>
          </a:prstGeom>
          <a:ln>
            <a:solidFill>
              <a:srgbClr val="2B474D"/>
            </a:solidFill>
          </a:ln>
        </p:spPr>
        <p:style>
          <a:lnRef idx="1">
            <a:schemeClr val="accent1"/>
          </a:lnRef>
          <a:fillRef idx="0">
            <a:schemeClr val="accent1"/>
          </a:fillRef>
          <a:effectRef idx="0">
            <a:schemeClr val="accent1"/>
          </a:effectRef>
          <a:fontRef idx="minor">
            <a:schemeClr val="tx1"/>
          </a:fontRef>
        </p:style>
      </p:cxnSp>
      <p:cxnSp>
        <p:nvCxnSpPr>
          <p:cNvPr id="29" name="Conector reto 28">
            <a:extLst>
              <a:ext uri="{FF2B5EF4-FFF2-40B4-BE49-F238E27FC236}">
                <a16:creationId xmlns:a16="http://schemas.microsoft.com/office/drawing/2014/main" id="{960E1291-344E-4A8F-BA00-D1CC1FE84119}"/>
              </a:ext>
            </a:extLst>
          </p:cNvPr>
          <p:cNvCxnSpPr>
            <a:cxnSpLocks/>
          </p:cNvCxnSpPr>
          <p:nvPr/>
        </p:nvCxnSpPr>
        <p:spPr>
          <a:xfrm>
            <a:off x="4548222" y="3275186"/>
            <a:ext cx="0" cy="1683568"/>
          </a:xfrm>
          <a:prstGeom prst="line">
            <a:avLst/>
          </a:prstGeom>
          <a:ln>
            <a:solidFill>
              <a:srgbClr val="2B474D"/>
            </a:solidFill>
          </a:ln>
        </p:spPr>
        <p:style>
          <a:lnRef idx="1">
            <a:schemeClr val="accent1"/>
          </a:lnRef>
          <a:fillRef idx="0">
            <a:schemeClr val="accent1"/>
          </a:fillRef>
          <a:effectRef idx="0">
            <a:schemeClr val="accent1"/>
          </a:effectRef>
          <a:fontRef idx="minor">
            <a:schemeClr val="tx1"/>
          </a:fontRef>
        </p:style>
      </p:cxnSp>
      <p:cxnSp>
        <p:nvCxnSpPr>
          <p:cNvPr id="30" name="Conector reto 29">
            <a:extLst>
              <a:ext uri="{FF2B5EF4-FFF2-40B4-BE49-F238E27FC236}">
                <a16:creationId xmlns:a16="http://schemas.microsoft.com/office/drawing/2014/main" id="{5CF41CB0-FE73-4871-B5D9-A5626A061EE0}"/>
              </a:ext>
            </a:extLst>
          </p:cNvPr>
          <p:cNvCxnSpPr>
            <a:cxnSpLocks/>
          </p:cNvCxnSpPr>
          <p:nvPr/>
        </p:nvCxnSpPr>
        <p:spPr>
          <a:xfrm>
            <a:off x="7964047" y="3186747"/>
            <a:ext cx="0" cy="1683568"/>
          </a:xfrm>
          <a:prstGeom prst="line">
            <a:avLst/>
          </a:prstGeom>
          <a:ln>
            <a:solidFill>
              <a:srgbClr val="2B474D"/>
            </a:solidFill>
          </a:ln>
        </p:spPr>
        <p:style>
          <a:lnRef idx="1">
            <a:schemeClr val="accent1"/>
          </a:lnRef>
          <a:fillRef idx="0">
            <a:schemeClr val="accent1"/>
          </a:fillRef>
          <a:effectRef idx="0">
            <a:schemeClr val="accent1"/>
          </a:effectRef>
          <a:fontRef idx="minor">
            <a:schemeClr val="tx1"/>
          </a:fontRef>
        </p:style>
      </p:cxnSp>
      <p:cxnSp>
        <p:nvCxnSpPr>
          <p:cNvPr id="31" name="Conector reto 30">
            <a:extLst>
              <a:ext uri="{FF2B5EF4-FFF2-40B4-BE49-F238E27FC236}">
                <a16:creationId xmlns:a16="http://schemas.microsoft.com/office/drawing/2014/main" id="{07063F3A-1159-474E-A2AF-713390A72D40}"/>
              </a:ext>
            </a:extLst>
          </p:cNvPr>
          <p:cNvCxnSpPr>
            <a:cxnSpLocks/>
          </p:cNvCxnSpPr>
          <p:nvPr/>
        </p:nvCxnSpPr>
        <p:spPr>
          <a:xfrm>
            <a:off x="6968229" y="4863382"/>
            <a:ext cx="994714" cy="0"/>
          </a:xfrm>
          <a:prstGeom prst="line">
            <a:avLst/>
          </a:prstGeom>
          <a:ln>
            <a:solidFill>
              <a:srgbClr val="2B474D"/>
            </a:solidFill>
          </a:ln>
        </p:spPr>
        <p:style>
          <a:lnRef idx="1">
            <a:schemeClr val="accent1"/>
          </a:lnRef>
          <a:fillRef idx="0">
            <a:schemeClr val="accent1"/>
          </a:fillRef>
          <a:effectRef idx="0">
            <a:schemeClr val="accent1"/>
          </a:effectRef>
          <a:fontRef idx="minor">
            <a:schemeClr val="tx1"/>
          </a:fontRef>
        </p:style>
      </p:cxnSp>
      <p:cxnSp>
        <p:nvCxnSpPr>
          <p:cNvPr id="34" name="Conector reto 33">
            <a:extLst>
              <a:ext uri="{FF2B5EF4-FFF2-40B4-BE49-F238E27FC236}">
                <a16:creationId xmlns:a16="http://schemas.microsoft.com/office/drawing/2014/main" id="{DB897489-D0D3-4852-9EEF-A4C43022D4F3}"/>
              </a:ext>
            </a:extLst>
          </p:cNvPr>
          <p:cNvCxnSpPr>
            <a:cxnSpLocks/>
          </p:cNvCxnSpPr>
          <p:nvPr/>
        </p:nvCxnSpPr>
        <p:spPr>
          <a:xfrm>
            <a:off x="10681169" y="3054985"/>
            <a:ext cx="0" cy="1683568"/>
          </a:xfrm>
          <a:prstGeom prst="line">
            <a:avLst/>
          </a:prstGeom>
          <a:ln>
            <a:solidFill>
              <a:srgbClr val="2B474D"/>
            </a:solidFill>
          </a:ln>
        </p:spPr>
        <p:style>
          <a:lnRef idx="1">
            <a:schemeClr val="accent1"/>
          </a:lnRef>
          <a:fillRef idx="0">
            <a:schemeClr val="accent1"/>
          </a:fillRef>
          <a:effectRef idx="0">
            <a:schemeClr val="accent1"/>
          </a:effectRef>
          <a:fontRef idx="minor">
            <a:schemeClr val="tx1"/>
          </a:fontRef>
        </p:style>
      </p:cxnSp>
      <p:cxnSp>
        <p:nvCxnSpPr>
          <p:cNvPr id="35" name="Conector reto 34">
            <a:extLst>
              <a:ext uri="{FF2B5EF4-FFF2-40B4-BE49-F238E27FC236}">
                <a16:creationId xmlns:a16="http://schemas.microsoft.com/office/drawing/2014/main" id="{274533ED-9F7A-4DF5-8F5B-1070DA3661BB}"/>
              </a:ext>
            </a:extLst>
          </p:cNvPr>
          <p:cNvCxnSpPr>
            <a:cxnSpLocks/>
          </p:cNvCxnSpPr>
          <p:nvPr/>
        </p:nvCxnSpPr>
        <p:spPr>
          <a:xfrm>
            <a:off x="9685427" y="3047340"/>
            <a:ext cx="994714" cy="0"/>
          </a:xfrm>
          <a:prstGeom prst="line">
            <a:avLst/>
          </a:prstGeom>
          <a:ln>
            <a:solidFill>
              <a:srgbClr val="2B474D"/>
            </a:solidFill>
          </a:ln>
        </p:spPr>
        <p:style>
          <a:lnRef idx="1">
            <a:schemeClr val="accent1"/>
          </a:lnRef>
          <a:fillRef idx="0">
            <a:schemeClr val="accent1"/>
          </a:fillRef>
          <a:effectRef idx="0">
            <a:schemeClr val="accent1"/>
          </a:effectRef>
          <a:fontRef idx="minor">
            <a:schemeClr val="tx1"/>
          </a:fontRef>
        </p:style>
      </p:cxnSp>
      <p:sp>
        <p:nvSpPr>
          <p:cNvPr id="36" name="CaixaDeTexto 35">
            <a:extLst>
              <a:ext uri="{FF2B5EF4-FFF2-40B4-BE49-F238E27FC236}">
                <a16:creationId xmlns:a16="http://schemas.microsoft.com/office/drawing/2014/main" id="{E734F9CA-AD5B-4303-B762-D52E7EFB78E5}"/>
              </a:ext>
            </a:extLst>
          </p:cNvPr>
          <p:cNvSpPr txBox="1"/>
          <p:nvPr/>
        </p:nvSpPr>
        <p:spPr>
          <a:xfrm>
            <a:off x="1034378" y="494847"/>
            <a:ext cx="3573414"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6600" b="0" i="0" u="none" strike="noStrike" kern="1200" cap="none" spc="0" normalizeH="0" baseline="0" noProof="0" dirty="0">
                <a:ln>
                  <a:noFill/>
                </a:ln>
                <a:solidFill>
                  <a:prstClr val="white"/>
                </a:solidFill>
                <a:effectLst/>
                <a:uLnTx/>
                <a:uFillTx/>
                <a:latin typeface="Oswald Medium" panose="00000600000000000000" pitchFamily="2" charset="0"/>
                <a:ea typeface="Futura-Black" panose="02020500000000000000" pitchFamily="18" charset="0"/>
                <a:cs typeface="Futura-Black" panose="02020500000000000000" pitchFamily="18" charset="0"/>
              </a:rPr>
              <a:t>Gravidez</a:t>
            </a:r>
          </a:p>
        </p:txBody>
      </p:sp>
    </p:spTree>
    <p:extLst>
      <p:ext uri="{BB962C8B-B14F-4D97-AF65-F5344CB8AC3E}">
        <p14:creationId xmlns:p14="http://schemas.microsoft.com/office/powerpoint/2010/main" val="16391074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5C002EE5-E4FF-463C-8DAA-9AC0B6D407F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7160" y="0"/>
            <a:ext cx="12298611" cy="6857990"/>
          </a:xfrm>
          <a:prstGeom prst="rect">
            <a:avLst/>
          </a:prstGeom>
        </p:spPr>
      </p:pic>
      <p:sp>
        <p:nvSpPr>
          <p:cNvPr id="29" name="Retângulo 22">
            <a:extLst>
              <a:ext uri="{FF2B5EF4-FFF2-40B4-BE49-F238E27FC236}">
                <a16:creationId xmlns:a16="http://schemas.microsoft.com/office/drawing/2014/main" id="{F5380E9A-163E-4576-BCDD-0A450B7E90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9943" y="237744"/>
            <a:ext cx="7652977" cy="6382512"/>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tângulo 24">
            <a:extLst>
              <a:ext uri="{FF2B5EF4-FFF2-40B4-BE49-F238E27FC236}">
                <a16:creationId xmlns:a16="http://schemas.microsoft.com/office/drawing/2014/main" id="{88DDEF77-9746-4D83-91F9-442A2487E6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17103" y="374904"/>
            <a:ext cx="7340156"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ítulo 1">
            <a:extLst>
              <a:ext uri="{FF2B5EF4-FFF2-40B4-BE49-F238E27FC236}">
                <a16:creationId xmlns:a16="http://schemas.microsoft.com/office/drawing/2014/main" id="{92C9295F-E638-4F61-AFE2-CF3E40556031}"/>
              </a:ext>
            </a:extLst>
          </p:cNvPr>
          <p:cNvSpPr>
            <a:spLocks noGrp="1"/>
          </p:cNvSpPr>
          <p:nvPr>
            <p:ph type="title"/>
          </p:nvPr>
        </p:nvSpPr>
        <p:spPr>
          <a:xfrm>
            <a:off x="4740751" y="642594"/>
            <a:ext cx="6718433" cy="1746504"/>
          </a:xfrm>
        </p:spPr>
        <p:txBody>
          <a:bodyPr rtlCol="0">
            <a:normAutofit/>
          </a:bodyPr>
          <a:lstStyle/>
          <a:p>
            <a:pPr rtl="0"/>
            <a:r>
              <a:rPr lang="pt-br" dirty="0">
                <a:solidFill>
                  <a:schemeClr val="tx1">
                    <a:lumMod val="75000"/>
                    <a:lumOff val="25000"/>
                  </a:schemeClr>
                </a:solidFill>
              </a:rPr>
              <a:t>Como fica a saúde mental da mulher nesse período?</a:t>
            </a:r>
            <a:endParaRPr lang="en-US" dirty="0">
              <a:solidFill>
                <a:schemeClr val="tx1">
                  <a:lumMod val="75000"/>
                  <a:lumOff val="25000"/>
                </a:schemeClr>
              </a:solidFill>
            </a:endParaRPr>
          </a:p>
        </p:txBody>
      </p:sp>
      <p:graphicFrame>
        <p:nvGraphicFramePr>
          <p:cNvPr id="31" name="Espaço Reservado para Conteúdo 2">
            <a:extLst>
              <a:ext uri="{FF2B5EF4-FFF2-40B4-BE49-F238E27FC236}">
                <a16:creationId xmlns:a16="http://schemas.microsoft.com/office/drawing/2014/main" id="{613FC9B6-ED9E-4F51-A217-156DA01928CD}"/>
              </a:ext>
            </a:extLst>
          </p:cNvPr>
          <p:cNvGraphicFramePr/>
          <p:nvPr>
            <p:extLst>
              <p:ext uri="{D42A27DB-BD31-4B8C-83A1-F6EECF244321}">
                <p14:modId xmlns:p14="http://schemas.microsoft.com/office/powerpoint/2010/main" val="1643574689"/>
              </p:ext>
            </p:extLst>
          </p:nvPr>
        </p:nvGraphicFramePr>
        <p:xfrm>
          <a:off x="4740752" y="2389098"/>
          <a:ext cx="6718434" cy="364594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Picture 4" descr="Hipócrates, quem foi? Ensinamentos e representação na medicina ...">
            <a:extLst>
              <a:ext uri="{FF2B5EF4-FFF2-40B4-BE49-F238E27FC236}">
                <a16:creationId xmlns:a16="http://schemas.microsoft.com/office/drawing/2014/main" id="{8068D5E1-A096-4817-B7C0-3A58F41377E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41332" y="4402283"/>
            <a:ext cx="2014182" cy="109864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Louis Victor Marcé - Alchetron, The Free Social Encyclopedia">
            <a:extLst>
              <a:ext uri="{FF2B5EF4-FFF2-40B4-BE49-F238E27FC236}">
                <a16:creationId xmlns:a16="http://schemas.microsoft.com/office/drawing/2014/main" id="{0319732B-1625-4872-8CAC-1C50EC17997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02566" y="4410321"/>
            <a:ext cx="1469153" cy="180947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22281469-1DB5-4A5F-A312-294FCD79056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06246" y="2114952"/>
            <a:ext cx="1361869" cy="1922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601030"/>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B2040A55-DC3E-4DCD-B5E2-D1207408B25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405360" cy="6858000"/>
          </a:xfrm>
          <a:prstGeom prst="rect">
            <a:avLst/>
          </a:prstGeom>
        </p:spPr>
      </p:pic>
      <p:sp>
        <p:nvSpPr>
          <p:cNvPr id="5" name="Retângulo 4">
            <a:extLst>
              <a:ext uri="{FF2B5EF4-FFF2-40B4-BE49-F238E27FC236}">
                <a16:creationId xmlns:a16="http://schemas.microsoft.com/office/drawing/2014/main" id="{184BB150-B99A-4876-893A-6B487D6E3EE0}"/>
              </a:ext>
            </a:extLst>
          </p:cNvPr>
          <p:cNvSpPr/>
          <p:nvPr/>
        </p:nvSpPr>
        <p:spPr>
          <a:xfrm>
            <a:off x="950136" y="430530"/>
            <a:ext cx="10408920" cy="5996939"/>
          </a:xfrm>
          <a:prstGeom prst="rect">
            <a:avLst/>
          </a:prstGeom>
          <a:solidFill>
            <a:schemeClr val="bg1"/>
          </a:soli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aphicFrame>
        <p:nvGraphicFramePr>
          <p:cNvPr id="3" name="Diagrama 2">
            <a:extLst>
              <a:ext uri="{FF2B5EF4-FFF2-40B4-BE49-F238E27FC236}">
                <a16:creationId xmlns:a16="http://schemas.microsoft.com/office/drawing/2014/main" id="{0125527B-3A71-4F0A-85B1-255FBD8F18D7}"/>
              </a:ext>
            </a:extLst>
          </p:cNvPr>
          <p:cNvGraphicFramePr/>
          <p:nvPr/>
        </p:nvGraphicFramePr>
        <p:xfrm>
          <a:off x="950136" y="502919"/>
          <a:ext cx="10408920" cy="58521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etângulo 5">
            <a:extLst>
              <a:ext uri="{FF2B5EF4-FFF2-40B4-BE49-F238E27FC236}">
                <a16:creationId xmlns:a16="http://schemas.microsoft.com/office/drawing/2014/main" id="{46B090C1-FEE6-4848-8F35-952CB4395190}"/>
              </a:ext>
            </a:extLst>
          </p:cNvPr>
          <p:cNvSpPr/>
          <p:nvPr/>
        </p:nvSpPr>
        <p:spPr>
          <a:xfrm>
            <a:off x="1082040" y="563880"/>
            <a:ext cx="10027920" cy="56692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CaixaDeTexto 9">
            <a:extLst>
              <a:ext uri="{FF2B5EF4-FFF2-40B4-BE49-F238E27FC236}">
                <a16:creationId xmlns:a16="http://schemas.microsoft.com/office/drawing/2014/main" id="{F062F7D1-28EC-4A54-B858-0CFE49111F52}"/>
              </a:ext>
            </a:extLst>
          </p:cNvPr>
          <p:cNvSpPr txBox="1"/>
          <p:nvPr/>
        </p:nvSpPr>
        <p:spPr>
          <a:xfrm>
            <a:off x="1645920" y="882134"/>
            <a:ext cx="8930640" cy="707886"/>
          </a:xfrm>
          <a:prstGeom prst="rect">
            <a:avLst/>
          </a:prstGeom>
          <a:noFill/>
        </p:spPr>
        <p:txBody>
          <a:bodyPr wrap="square">
            <a:spAutoFit/>
          </a:bodyPr>
          <a:lstStyle/>
          <a:p>
            <a:r>
              <a:rPr lang="pt-br" sz="4000" dirty="0">
                <a:solidFill>
                  <a:schemeClr val="tx1">
                    <a:lumMod val="75000"/>
                    <a:lumOff val="25000"/>
                  </a:schemeClr>
                </a:solidFill>
              </a:rPr>
              <a:t>Relação materno-infantil</a:t>
            </a:r>
            <a:endParaRPr lang="pt-BR" sz="4000" dirty="0"/>
          </a:p>
        </p:txBody>
      </p:sp>
      <p:pic>
        <p:nvPicPr>
          <p:cNvPr id="9" name="Espaço Reservado para Conteúdo 3">
            <a:extLst>
              <a:ext uri="{FF2B5EF4-FFF2-40B4-BE49-F238E27FC236}">
                <a16:creationId xmlns:a16="http://schemas.microsoft.com/office/drawing/2014/main" id="{51AE127A-F820-4F67-A616-2D37EC7E196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29165" y="1764455"/>
            <a:ext cx="2874209" cy="3700500"/>
          </a:xfrm>
          <a:prstGeom prst="rect">
            <a:avLst/>
          </a:prstGeom>
        </p:spPr>
      </p:pic>
      <p:sp>
        <p:nvSpPr>
          <p:cNvPr id="11" name="CaixaDeTexto 10">
            <a:extLst>
              <a:ext uri="{FF2B5EF4-FFF2-40B4-BE49-F238E27FC236}">
                <a16:creationId xmlns:a16="http://schemas.microsoft.com/office/drawing/2014/main" id="{AF03B6AD-6A4D-4303-B907-CD91E04BE0FE}"/>
              </a:ext>
            </a:extLst>
          </p:cNvPr>
          <p:cNvSpPr txBox="1"/>
          <p:nvPr/>
        </p:nvSpPr>
        <p:spPr>
          <a:xfrm>
            <a:off x="2397117" y="5659218"/>
            <a:ext cx="3236968" cy="646331"/>
          </a:xfrm>
          <a:prstGeom prst="rect">
            <a:avLst/>
          </a:prstGeom>
          <a:noFill/>
        </p:spPr>
        <p:txBody>
          <a:bodyPr wrap="square" rtlCol="0">
            <a:spAutoFit/>
          </a:bodyPr>
          <a:lstStyle/>
          <a:p>
            <a:r>
              <a:rPr lang="pt-BR" i="1" dirty="0"/>
              <a:t>Madonna </a:t>
            </a:r>
            <a:r>
              <a:rPr lang="pt-BR" i="1" dirty="0" err="1"/>
              <a:t>Litta</a:t>
            </a:r>
            <a:r>
              <a:rPr lang="pt-BR" i="1" dirty="0"/>
              <a:t> – Leonardo da Vinci  (1490)</a:t>
            </a:r>
          </a:p>
        </p:txBody>
      </p:sp>
      <p:pic>
        <p:nvPicPr>
          <p:cNvPr id="13" name="Picture 2" descr="http://it.wahooart.com/Art.nsf/O/5ZKH5R/$File/Pablo+Picasso+-+Mother+and+Child+(1901)+.JPG">
            <a:extLst>
              <a:ext uri="{FF2B5EF4-FFF2-40B4-BE49-F238E27FC236}">
                <a16:creationId xmlns:a16="http://schemas.microsoft.com/office/drawing/2014/main" id="{26AED62A-46E6-4F2E-90B2-D32A711A771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77637" y="1689032"/>
            <a:ext cx="2464311" cy="3667130"/>
          </a:xfrm>
          <a:prstGeom prst="rect">
            <a:avLst/>
          </a:prstGeom>
          <a:noFill/>
          <a:extLst>
            <a:ext uri="{909E8E84-426E-40DD-AFC4-6F175D3DCCD1}">
              <a14:hiddenFill xmlns:a14="http://schemas.microsoft.com/office/drawing/2010/main">
                <a:solidFill>
                  <a:srgbClr val="FFFFFF"/>
                </a:solidFill>
              </a14:hiddenFill>
            </a:ext>
          </a:extLst>
        </p:spPr>
      </p:pic>
      <p:sp>
        <p:nvSpPr>
          <p:cNvPr id="14" name="Retângulo 13">
            <a:extLst>
              <a:ext uri="{FF2B5EF4-FFF2-40B4-BE49-F238E27FC236}">
                <a16:creationId xmlns:a16="http://schemas.microsoft.com/office/drawing/2014/main" id="{D76B475B-4515-4817-B00E-07096312243D}"/>
              </a:ext>
            </a:extLst>
          </p:cNvPr>
          <p:cNvSpPr/>
          <p:nvPr/>
        </p:nvSpPr>
        <p:spPr>
          <a:xfrm>
            <a:off x="6733341" y="5474552"/>
            <a:ext cx="2529538" cy="646331"/>
          </a:xfrm>
          <a:prstGeom prst="rect">
            <a:avLst/>
          </a:prstGeom>
        </p:spPr>
        <p:txBody>
          <a:bodyPr wrap="square">
            <a:spAutoFit/>
          </a:bodyPr>
          <a:lstStyle/>
          <a:p>
            <a:r>
              <a:rPr lang="pt-BR" i="1" dirty="0"/>
              <a:t>Madre e </a:t>
            </a:r>
            <a:r>
              <a:rPr lang="pt-BR" i="1" dirty="0" err="1"/>
              <a:t>figlio</a:t>
            </a:r>
            <a:r>
              <a:rPr lang="pt-BR" i="1" dirty="0"/>
              <a:t> – Pablo Picasso 1902</a:t>
            </a:r>
            <a:endParaRPr lang="pt-BR" dirty="0"/>
          </a:p>
        </p:txBody>
      </p:sp>
    </p:spTree>
    <p:extLst>
      <p:ext uri="{BB962C8B-B14F-4D97-AF65-F5344CB8AC3E}">
        <p14:creationId xmlns:p14="http://schemas.microsoft.com/office/powerpoint/2010/main" val="36621992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B2040A55-DC3E-4DCD-B5E2-D1207408B25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405360" cy="6858000"/>
          </a:xfrm>
          <a:prstGeom prst="rect">
            <a:avLst/>
          </a:prstGeom>
        </p:spPr>
      </p:pic>
      <p:sp>
        <p:nvSpPr>
          <p:cNvPr id="5" name="Retângulo 4">
            <a:extLst>
              <a:ext uri="{FF2B5EF4-FFF2-40B4-BE49-F238E27FC236}">
                <a16:creationId xmlns:a16="http://schemas.microsoft.com/office/drawing/2014/main" id="{184BB150-B99A-4876-893A-6B487D6E3EE0}"/>
              </a:ext>
            </a:extLst>
          </p:cNvPr>
          <p:cNvSpPr/>
          <p:nvPr/>
        </p:nvSpPr>
        <p:spPr>
          <a:xfrm>
            <a:off x="950136" y="430530"/>
            <a:ext cx="10408920" cy="5996939"/>
          </a:xfrm>
          <a:prstGeom prst="rect">
            <a:avLst/>
          </a:prstGeom>
          <a:solidFill>
            <a:schemeClr val="bg1"/>
          </a:soli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aphicFrame>
        <p:nvGraphicFramePr>
          <p:cNvPr id="3" name="Diagrama 2">
            <a:extLst>
              <a:ext uri="{FF2B5EF4-FFF2-40B4-BE49-F238E27FC236}">
                <a16:creationId xmlns:a16="http://schemas.microsoft.com/office/drawing/2014/main" id="{0125527B-3A71-4F0A-85B1-255FBD8F18D7}"/>
              </a:ext>
            </a:extLst>
          </p:cNvPr>
          <p:cNvGraphicFramePr/>
          <p:nvPr/>
        </p:nvGraphicFramePr>
        <p:xfrm>
          <a:off x="950136" y="502919"/>
          <a:ext cx="10408920" cy="58521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etângulo 5">
            <a:extLst>
              <a:ext uri="{FF2B5EF4-FFF2-40B4-BE49-F238E27FC236}">
                <a16:creationId xmlns:a16="http://schemas.microsoft.com/office/drawing/2014/main" id="{46B090C1-FEE6-4848-8F35-952CB4395190}"/>
              </a:ext>
            </a:extLst>
          </p:cNvPr>
          <p:cNvSpPr/>
          <p:nvPr/>
        </p:nvSpPr>
        <p:spPr>
          <a:xfrm>
            <a:off x="1082040" y="563880"/>
            <a:ext cx="10027920" cy="56692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CaixaDeTexto 9">
            <a:extLst>
              <a:ext uri="{FF2B5EF4-FFF2-40B4-BE49-F238E27FC236}">
                <a16:creationId xmlns:a16="http://schemas.microsoft.com/office/drawing/2014/main" id="{F062F7D1-28EC-4A54-B858-0CFE49111F52}"/>
              </a:ext>
            </a:extLst>
          </p:cNvPr>
          <p:cNvSpPr txBox="1"/>
          <p:nvPr/>
        </p:nvSpPr>
        <p:spPr>
          <a:xfrm>
            <a:off x="1645920" y="882134"/>
            <a:ext cx="8930640" cy="707886"/>
          </a:xfrm>
          <a:prstGeom prst="rect">
            <a:avLst/>
          </a:prstGeom>
          <a:noFill/>
        </p:spPr>
        <p:txBody>
          <a:bodyPr wrap="square">
            <a:spAutoFit/>
          </a:bodyPr>
          <a:lstStyle/>
          <a:p>
            <a:r>
              <a:rPr lang="pt-br" sz="4000" dirty="0">
                <a:solidFill>
                  <a:schemeClr val="tx1">
                    <a:lumMod val="75000"/>
                    <a:lumOff val="25000"/>
                  </a:schemeClr>
                </a:solidFill>
              </a:rPr>
              <a:t>Relação materno-infantil</a:t>
            </a:r>
            <a:endParaRPr lang="pt-BR" sz="4000" dirty="0"/>
          </a:p>
        </p:txBody>
      </p:sp>
      <p:pic>
        <p:nvPicPr>
          <p:cNvPr id="12" name="Picture 4" descr="http://www.testepositivo.com.br/wp-content/uploads/2017/10/Untitled-design2-1.jpg">
            <a:extLst>
              <a:ext uri="{FF2B5EF4-FFF2-40B4-BE49-F238E27FC236}">
                <a16:creationId xmlns:a16="http://schemas.microsoft.com/office/drawing/2014/main" id="{DF39DF08-F5D0-4C1C-AA9E-5B9B28854E2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49400" y="3610626"/>
            <a:ext cx="2809472" cy="257174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s://tse3.mm.bing.net/th?id=OIP.MVTnDpq58uKCfq9JR4o8TgHaEc&amp;pid=15.1&amp;P=0&amp;w=272&amp;h=164">
            <a:extLst>
              <a:ext uri="{FF2B5EF4-FFF2-40B4-BE49-F238E27FC236}">
                <a16:creationId xmlns:a16="http://schemas.microsoft.com/office/drawing/2014/main" id="{DC023B99-28F4-4AF4-8EB8-EC21C191A5A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68880" y="1828842"/>
            <a:ext cx="4479832" cy="2684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5253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B2040A55-DC3E-4DCD-B5E2-D1207408B25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405360" cy="6858000"/>
          </a:xfrm>
          <a:prstGeom prst="rect">
            <a:avLst/>
          </a:prstGeom>
        </p:spPr>
      </p:pic>
      <p:sp>
        <p:nvSpPr>
          <p:cNvPr id="5" name="Retângulo 4">
            <a:extLst>
              <a:ext uri="{FF2B5EF4-FFF2-40B4-BE49-F238E27FC236}">
                <a16:creationId xmlns:a16="http://schemas.microsoft.com/office/drawing/2014/main" id="{184BB150-B99A-4876-893A-6B487D6E3EE0}"/>
              </a:ext>
            </a:extLst>
          </p:cNvPr>
          <p:cNvSpPr/>
          <p:nvPr/>
        </p:nvSpPr>
        <p:spPr>
          <a:xfrm>
            <a:off x="950136" y="430530"/>
            <a:ext cx="10408920" cy="5996939"/>
          </a:xfrm>
          <a:prstGeom prst="rect">
            <a:avLst/>
          </a:prstGeom>
          <a:solidFill>
            <a:schemeClr val="bg1"/>
          </a:soli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aphicFrame>
        <p:nvGraphicFramePr>
          <p:cNvPr id="3" name="Diagrama 2">
            <a:extLst>
              <a:ext uri="{FF2B5EF4-FFF2-40B4-BE49-F238E27FC236}">
                <a16:creationId xmlns:a16="http://schemas.microsoft.com/office/drawing/2014/main" id="{0125527B-3A71-4F0A-85B1-255FBD8F18D7}"/>
              </a:ext>
            </a:extLst>
          </p:cNvPr>
          <p:cNvGraphicFramePr/>
          <p:nvPr/>
        </p:nvGraphicFramePr>
        <p:xfrm>
          <a:off x="950136" y="502919"/>
          <a:ext cx="10408920" cy="58521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etângulo 5">
            <a:extLst>
              <a:ext uri="{FF2B5EF4-FFF2-40B4-BE49-F238E27FC236}">
                <a16:creationId xmlns:a16="http://schemas.microsoft.com/office/drawing/2014/main" id="{46B090C1-FEE6-4848-8F35-952CB4395190}"/>
              </a:ext>
            </a:extLst>
          </p:cNvPr>
          <p:cNvSpPr/>
          <p:nvPr/>
        </p:nvSpPr>
        <p:spPr>
          <a:xfrm>
            <a:off x="1082040" y="563880"/>
            <a:ext cx="10027920" cy="56692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CaixaDeTexto 9">
            <a:extLst>
              <a:ext uri="{FF2B5EF4-FFF2-40B4-BE49-F238E27FC236}">
                <a16:creationId xmlns:a16="http://schemas.microsoft.com/office/drawing/2014/main" id="{F062F7D1-28EC-4A54-B858-0CFE49111F52}"/>
              </a:ext>
            </a:extLst>
          </p:cNvPr>
          <p:cNvSpPr txBox="1"/>
          <p:nvPr/>
        </p:nvSpPr>
        <p:spPr>
          <a:xfrm>
            <a:off x="1645920" y="882134"/>
            <a:ext cx="8930640" cy="707886"/>
          </a:xfrm>
          <a:prstGeom prst="rect">
            <a:avLst/>
          </a:prstGeom>
          <a:noFill/>
        </p:spPr>
        <p:txBody>
          <a:bodyPr wrap="square">
            <a:spAutoFit/>
          </a:bodyPr>
          <a:lstStyle/>
          <a:p>
            <a:r>
              <a:rPr lang="pt-br" sz="4000" dirty="0">
                <a:solidFill>
                  <a:schemeClr val="tx1">
                    <a:lumMod val="75000"/>
                    <a:lumOff val="25000"/>
                  </a:schemeClr>
                </a:solidFill>
              </a:rPr>
              <a:t>Relação materno-infantil</a:t>
            </a:r>
            <a:endParaRPr lang="pt-BR" sz="4000" dirty="0"/>
          </a:p>
        </p:txBody>
      </p:sp>
      <p:pic>
        <p:nvPicPr>
          <p:cNvPr id="4098" name="Picture 2" descr="Família Doriana. | tatiandoavida">
            <a:extLst>
              <a:ext uri="{FF2B5EF4-FFF2-40B4-BE49-F238E27FC236}">
                <a16:creationId xmlns:a16="http://schemas.microsoft.com/office/drawing/2014/main" id="{4B58606B-5C48-40EE-8562-528EE0C8A1B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81125" y="1903658"/>
            <a:ext cx="5061594" cy="338462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Margarina Cremosa com Sal Doriana 500g | Carrefour">
            <a:extLst>
              <a:ext uri="{FF2B5EF4-FFF2-40B4-BE49-F238E27FC236}">
                <a16:creationId xmlns:a16="http://schemas.microsoft.com/office/drawing/2014/main" id="{B7EA8BAB-8533-428B-B676-E2DFD773163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58915" y="1723906"/>
            <a:ext cx="4251960" cy="4251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4650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1000"/>
                                        <p:tgtEl>
                                          <p:spTgt spid="4100"/>
                                        </p:tgtEl>
                                      </p:cBhvr>
                                    </p:animEffect>
                                    <p:anim calcmode="lin" valueType="num">
                                      <p:cBhvr>
                                        <p:cTn id="8" dur="1000" fill="hold"/>
                                        <p:tgtEl>
                                          <p:spTgt spid="4100"/>
                                        </p:tgtEl>
                                        <p:attrNameLst>
                                          <p:attrName>ppt_x</p:attrName>
                                        </p:attrNameLst>
                                      </p:cBhvr>
                                      <p:tavLst>
                                        <p:tav tm="0">
                                          <p:val>
                                            <p:strVal val="#ppt_x"/>
                                          </p:val>
                                        </p:tav>
                                        <p:tav tm="100000">
                                          <p:val>
                                            <p:strVal val="#ppt_x"/>
                                          </p:val>
                                        </p:tav>
                                      </p:tavLst>
                                    </p:anim>
                                    <p:anim calcmode="lin" valueType="num">
                                      <p:cBhvr>
                                        <p:cTn id="9"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Custom 38">
      <a:dk1>
        <a:sysClr val="windowText" lastClr="000000"/>
      </a:dk1>
      <a:lt1>
        <a:sysClr val="window" lastClr="FFFFFF"/>
      </a:lt1>
      <a:dk2>
        <a:srgbClr val="505046"/>
      </a:dk2>
      <a:lt2>
        <a:srgbClr val="EEECE1"/>
      </a:lt2>
      <a:accent1>
        <a:srgbClr val="EE462D"/>
      </a:accent1>
      <a:accent2>
        <a:srgbClr val="595A85"/>
      </a:accent2>
      <a:accent3>
        <a:srgbClr val="8D6F5B"/>
      </a:accent3>
      <a:accent4>
        <a:srgbClr val="FABD2F"/>
      </a:accent4>
      <a:accent5>
        <a:srgbClr val="AF8073"/>
      </a:accent5>
      <a:accent6>
        <a:srgbClr val="787880"/>
      </a:accent6>
      <a:hlink>
        <a:srgbClr val="CC8D00"/>
      </a:hlink>
      <a:folHlink>
        <a:srgbClr val="82829E"/>
      </a:folHlink>
    </a:clrScheme>
    <a:fontScheme name="Savon">
      <a:majorFont>
        <a:latin typeface="Avenir Next LT Pro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venir Next LT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Office_41798617_TF56410444" id="{35CCA0FA-4D6E-4DE9-BB56-D00F3F9DC0E1}" vid="{C1FD0161-C62D-4F6E-BF43-DCD4DD87A785}"/>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{A09AEAE6-619F-4656-B71E-FBD75D9D1DD3}tf56410444</Template>
  <TotalTime>1875</TotalTime>
  <Words>2627</Words>
  <Application>Microsoft Office PowerPoint</Application>
  <PresentationFormat>Widescreen</PresentationFormat>
  <Paragraphs>309</Paragraphs>
  <Slides>48</Slides>
  <Notes>38</Notes>
  <HiddenSlides>0</HiddenSlides>
  <MMClips>0</MMClips>
  <ScaleCrop>false</ScaleCrop>
  <HeadingPairs>
    <vt:vector size="6" baseType="variant">
      <vt:variant>
        <vt:lpstr>Fontes usadas</vt:lpstr>
      </vt:variant>
      <vt:variant>
        <vt:i4>13</vt:i4>
      </vt:variant>
      <vt:variant>
        <vt:lpstr>Tema</vt:lpstr>
      </vt:variant>
      <vt:variant>
        <vt:i4>1</vt:i4>
      </vt:variant>
      <vt:variant>
        <vt:lpstr>Títulos de slides</vt:lpstr>
      </vt:variant>
      <vt:variant>
        <vt:i4>48</vt:i4>
      </vt:variant>
    </vt:vector>
  </HeadingPairs>
  <TitlesOfParts>
    <vt:vector size="62" baseType="lpstr">
      <vt:lpstr>Arial</vt:lpstr>
      <vt:lpstr>Autography</vt:lpstr>
      <vt:lpstr>Avenir Next LT Pro</vt:lpstr>
      <vt:lpstr>Avenir Next LT Pro Light</vt:lpstr>
      <vt:lpstr>Calibri</vt:lpstr>
      <vt:lpstr>Garamond</vt:lpstr>
      <vt:lpstr>Lato</vt:lpstr>
      <vt:lpstr>Nixie One</vt:lpstr>
      <vt:lpstr>Open Sans</vt:lpstr>
      <vt:lpstr>Oswald</vt:lpstr>
      <vt:lpstr>Oswald Medium</vt:lpstr>
      <vt:lpstr>Raleway Black</vt:lpstr>
      <vt:lpstr>Segoe Print</vt:lpstr>
      <vt:lpstr>SavonVTI</vt:lpstr>
      <vt:lpstr>OS DESAFIOS DE SER MÃE EM MEIO A PANDEMIA</vt:lpstr>
      <vt:lpstr>Apresentação do PowerPoint</vt:lpstr>
      <vt:lpstr>Linha do tempo</vt:lpstr>
      <vt:lpstr>Apresentação do PowerPoint</vt:lpstr>
      <vt:lpstr>Apresentação do PowerPoint</vt:lpstr>
      <vt:lpstr>Como fica a saúde mental da mulher nesse período?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Cronologia</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Referências bibliográficas</vt:lpstr>
      <vt:lpstr>Referências bibliográficas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Manejo dos Transtornos psiquiátricos na gravidez</dc:title>
  <dc:creator>Christiane Ribeiro</dc:creator>
  <cp:lastModifiedBy>Christiane Ribeiro</cp:lastModifiedBy>
  <cp:revision>47</cp:revision>
  <dcterms:created xsi:type="dcterms:W3CDTF">2020-08-19T13:21:31Z</dcterms:created>
  <dcterms:modified xsi:type="dcterms:W3CDTF">2021-05-03T00:48:13Z</dcterms:modified>
</cp:coreProperties>
</file>