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4" r:id="rId4"/>
    <p:sldId id="258" r:id="rId5"/>
    <p:sldId id="283" r:id="rId6"/>
    <p:sldId id="285" r:id="rId7"/>
    <p:sldId id="259" r:id="rId8"/>
    <p:sldId id="263" r:id="rId9"/>
    <p:sldId id="265" r:id="rId10"/>
    <p:sldId id="266" r:id="rId11"/>
    <p:sldId id="293" r:id="rId12"/>
    <p:sldId id="888" r:id="rId13"/>
    <p:sldId id="284" r:id="rId14"/>
    <p:sldId id="892" r:id="rId15"/>
    <p:sldId id="286" r:id="rId16"/>
    <p:sldId id="864" r:id="rId17"/>
    <p:sldId id="874" r:id="rId18"/>
    <p:sldId id="869" r:id="rId19"/>
    <p:sldId id="868" r:id="rId20"/>
    <p:sldId id="870" r:id="rId21"/>
    <p:sldId id="867" r:id="rId22"/>
    <p:sldId id="872" r:id="rId23"/>
    <p:sldId id="871" r:id="rId24"/>
    <p:sldId id="879" r:id="rId25"/>
    <p:sldId id="261" r:id="rId26"/>
    <p:sldId id="884" r:id="rId27"/>
    <p:sldId id="369" r:id="rId28"/>
    <p:sldId id="848" r:id="rId29"/>
    <p:sldId id="368" r:id="rId30"/>
    <p:sldId id="890" r:id="rId31"/>
    <p:sldId id="294" r:id="rId32"/>
    <p:sldId id="891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E786A5-2412-4F6F-9E47-2A3D9D5F9069}" v="37" dt="2024-10-14T22:22:12.8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la Cristina Giacomin" userId="d1ad63e66eddfdf4" providerId="LiveId" clId="{EEE786A5-2412-4F6F-9E47-2A3D9D5F9069}"/>
    <pc:docChg chg="custSel modSld modMainMaster">
      <pc:chgData name="Karla Cristina Giacomin" userId="d1ad63e66eddfdf4" providerId="LiveId" clId="{EEE786A5-2412-4F6F-9E47-2A3D9D5F9069}" dt="2024-10-14T22:22:12.803" v="57"/>
      <pc:docMkLst>
        <pc:docMk/>
      </pc:docMkLst>
      <pc:sldChg chg="addSp delSp modSp mod">
        <pc:chgData name="Karla Cristina Giacomin" userId="d1ad63e66eddfdf4" providerId="LiveId" clId="{EEE786A5-2412-4F6F-9E47-2A3D9D5F9069}" dt="2024-10-14T22:17:34.197" v="12" actId="26606"/>
        <pc:sldMkLst>
          <pc:docMk/>
          <pc:sldMk cId="1575505683" sldId="256"/>
        </pc:sldMkLst>
        <pc:spChg chg="add">
          <ac:chgData name="Karla Cristina Giacomin" userId="d1ad63e66eddfdf4" providerId="LiveId" clId="{EEE786A5-2412-4F6F-9E47-2A3D9D5F9069}" dt="2024-10-14T22:16:42.573" v="1"/>
          <ac:spMkLst>
            <pc:docMk/>
            <pc:sldMk cId="1575505683" sldId="256"/>
            <ac:spMk id="2" creationId="{9C6C433C-0D25-AA53-C2B7-CF4289C4737E}"/>
          </ac:spMkLst>
        </pc:spChg>
        <pc:spChg chg="del">
          <ac:chgData name="Karla Cristina Giacomin" userId="d1ad63e66eddfdf4" providerId="LiveId" clId="{EEE786A5-2412-4F6F-9E47-2A3D9D5F9069}" dt="2024-10-14T22:17:25.426" v="9" actId="478"/>
          <ac:spMkLst>
            <pc:docMk/>
            <pc:sldMk cId="1575505683" sldId="256"/>
            <ac:spMk id="3" creationId="{8D2BC116-18CA-E81C-5F97-40E0A9891A72}"/>
          </ac:spMkLst>
        </pc:spChg>
        <pc:spChg chg="add del mod">
          <ac:chgData name="Karla Cristina Giacomin" userId="d1ad63e66eddfdf4" providerId="LiveId" clId="{EEE786A5-2412-4F6F-9E47-2A3D9D5F9069}" dt="2024-10-14T22:17:29.355" v="10" actId="478"/>
          <ac:spMkLst>
            <pc:docMk/>
            <pc:sldMk cId="1575505683" sldId="256"/>
            <ac:spMk id="7" creationId="{E9AD9C61-E60B-2771-2C4A-3984257FA153}"/>
          </ac:spMkLst>
        </pc:spChg>
        <pc:spChg chg="add">
          <ac:chgData name="Karla Cristina Giacomin" userId="d1ad63e66eddfdf4" providerId="LiveId" clId="{EEE786A5-2412-4F6F-9E47-2A3D9D5F9069}" dt="2024-10-14T22:17:34.197" v="12" actId="26606"/>
          <ac:spMkLst>
            <pc:docMk/>
            <pc:sldMk cId="1575505683" sldId="256"/>
            <ac:spMk id="17" creationId="{42A4FC2C-047E-45A5-965D-8E1E3BF09BC6}"/>
          </ac:spMkLst>
        </pc:spChg>
        <pc:picChg chg="add mod modCrop">
          <ac:chgData name="Karla Cristina Giacomin" userId="d1ad63e66eddfdf4" providerId="LiveId" clId="{EEE786A5-2412-4F6F-9E47-2A3D9D5F9069}" dt="2024-10-14T22:17:34.197" v="12" actId="26606"/>
          <ac:picMkLst>
            <pc:docMk/>
            <pc:sldMk cId="1575505683" sldId="256"/>
            <ac:picMk id="4" creationId="{2AC6E9AE-ACF1-E398-172C-2347D3666F8B}"/>
          </ac:picMkLst>
        </pc:picChg>
        <pc:picChg chg="del">
          <ac:chgData name="Karla Cristina Giacomin" userId="d1ad63e66eddfdf4" providerId="LiveId" clId="{EEE786A5-2412-4F6F-9E47-2A3D9D5F9069}" dt="2024-10-14T22:16:34.258" v="0" actId="478"/>
          <ac:picMkLst>
            <pc:docMk/>
            <pc:sldMk cId="1575505683" sldId="256"/>
            <ac:picMk id="5" creationId="{D67A2A34-0340-8672-4A3E-A93BF24FAA02}"/>
          </ac:picMkLst>
        </pc:picChg>
        <pc:cxnChg chg="del">
          <ac:chgData name="Karla Cristina Giacomin" userId="d1ad63e66eddfdf4" providerId="LiveId" clId="{EEE786A5-2412-4F6F-9E47-2A3D9D5F9069}" dt="2024-10-14T22:17:34.197" v="12" actId="26606"/>
          <ac:cxnSpMkLst>
            <pc:docMk/>
            <pc:sldMk cId="1575505683" sldId="256"/>
            <ac:cxnSpMk id="12" creationId="{7667AA61-5C27-F30F-D229-06CBE5709F33}"/>
          </ac:cxnSpMkLst>
        </pc:cxnChg>
      </pc:sldChg>
      <pc:sldChg chg="addSp delSp modSp mod">
        <pc:chgData name="Karla Cristina Giacomin" userId="d1ad63e66eddfdf4" providerId="LiveId" clId="{EEE786A5-2412-4F6F-9E47-2A3D9D5F9069}" dt="2024-10-14T22:19:21.772" v="27" actId="1076"/>
        <pc:sldMkLst>
          <pc:docMk/>
          <pc:sldMk cId="2971148205" sldId="257"/>
        </pc:sldMkLst>
        <pc:spChg chg="add">
          <ac:chgData name="Karla Cristina Giacomin" userId="d1ad63e66eddfdf4" providerId="LiveId" clId="{EEE786A5-2412-4F6F-9E47-2A3D9D5F9069}" dt="2024-10-14T22:17:45.969" v="13"/>
          <ac:spMkLst>
            <pc:docMk/>
            <pc:sldMk cId="2971148205" sldId="257"/>
            <ac:spMk id="3" creationId="{9F2684C1-B123-3708-5468-8339B8A7BEB9}"/>
          </ac:spMkLst>
        </pc:spChg>
        <pc:picChg chg="add del mod modCrop">
          <ac:chgData name="Karla Cristina Giacomin" userId="d1ad63e66eddfdf4" providerId="LiveId" clId="{EEE786A5-2412-4F6F-9E47-2A3D9D5F9069}" dt="2024-10-14T22:18:10.443" v="16" actId="21"/>
          <ac:picMkLst>
            <pc:docMk/>
            <pc:sldMk cId="2971148205" sldId="257"/>
            <ac:picMk id="6" creationId="{FA04F44E-1A52-ABAF-E6B8-2CB687419AAC}"/>
          </ac:picMkLst>
        </pc:picChg>
        <pc:picChg chg="add mod">
          <ac:chgData name="Karla Cristina Giacomin" userId="d1ad63e66eddfdf4" providerId="LiveId" clId="{EEE786A5-2412-4F6F-9E47-2A3D9D5F9069}" dt="2024-10-14T22:19:21.772" v="27" actId="1076"/>
          <ac:picMkLst>
            <pc:docMk/>
            <pc:sldMk cId="2971148205" sldId="257"/>
            <ac:picMk id="7" creationId="{2BE0D2D2-5078-8E1D-7150-79E8C4123B08}"/>
          </ac:picMkLst>
        </pc:picChg>
      </pc:sldChg>
      <pc:sldChg chg="addSp modSp mod">
        <pc:chgData name="Karla Cristina Giacomin" userId="d1ad63e66eddfdf4" providerId="LiveId" clId="{EEE786A5-2412-4F6F-9E47-2A3D9D5F9069}" dt="2024-10-14T22:19:40.117" v="30" actId="1076"/>
        <pc:sldMkLst>
          <pc:docMk/>
          <pc:sldMk cId="449507365" sldId="258"/>
        </pc:sldMkLst>
        <pc:picChg chg="add mod">
          <ac:chgData name="Karla Cristina Giacomin" userId="d1ad63e66eddfdf4" providerId="LiveId" clId="{EEE786A5-2412-4F6F-9E47-2A3D9D5F9069}" dt="2024-10-14T22:19:40.117" v="30" actId="1076"/>
          <ac:picMkLst>
            <pc:docMk/>
            <pc:sldMk cId="449507365" sldId="258"/>
            <ac:picMk id="3" creationId="{F372C542-B8F0-569D-E880-9BD74B3E97E3}"/>
          </ac:picMkLst>
        </pc:picChg>
      </pc:sldChg>
      <pc:sldChg chg="addSp modSp">
        <pc:chgData name="Karla Cristina Giacomin" userId="d1ad63e66eddfdf4" providerId="LiveId" clId="{EEE786A5-2412-4F6F-9E47-2A3D9D5F9069}" dt="2024-10-14T22:19:29.814" v="28"/>
        <pc:sldMkLst>
          <pc:docMk/>
          <pc:sldMk cId="2415646422" sldId="264"/>
        </pc:sldMkLst>
        <pc:picChg chg="add mod">
          <ac:chgData name="Karla Cristina Giacomin" userId="d1ad63e66eddfdf4" providerId="LiveId" clId="{EEE786A5-2412-4F6F-9E47-2A3D9D5F9069}" dt="2024-10-14T22:19:29.814" v="28"/>
          <ac:picMkLst>
            <pc:docMk/>
            <pc:sldMk cId="2415646422" sldId="264"/>
            <ac:picMk id="3" creationId="{9C76C1E8-8874-3D33-715F-DB2F122D2DEF}"/>
          </ac:picMkLst>
        </pc:picChg>
      </pc:sldChg>
      <pc:sldChg chg="modSp mod">
        <pc:chgData name="Karla Cristina Giacomin" userId="d1ad63e66eddfdf4" providerId="LiveId" clId="{EEE786A5-2412-4F6F-9E47-2A3D9D5F9069}" dt="2024-10-14T22:20:16.401" v="31" actId="1076"/>
        <pc:sldMkLst>
          <pc:docMk/>
          <pc:sldMk cId="2415745754" sldId="286"/>
        </pc:sldMkLst>
        <pc:spChg chg="mod">
          <ac:chgData name="Karla Cristina Giacomin" userId="d1ad63e66eddfdf4" providerId="LiveId" clId="{EEE786A5-2412-4F6F-9E47-2A3D9D5F9069}" dt="2024-10-14T22:20:16.401" v="31" actId="1076"/>
          <ac:spMkLst>
            <pc:docMk/>
            <pc:sldMk cId="2415745754" sldId="286"/>
            <ac:spMk id="2" creationId="{6D10F4C8-CC64-35A8-5B83-B281DD2EA9ED}"/>
          </ac:spMkLst>
        </pc:spChg>
      </pc:sldChg>
      <pc:sldChg chg="addSp modSp mod">
        <pc:chgData name="Karla Cristina Giacomin" userId="d1ad63e66eddfdf4" providerId="LiveId" clId="{EEE786A5-2412-4F6F-9E47-2A3D9D5F9069}" dt="2024-10-14T22:21:45.214" v="44" actId="1076"/>
        <pc:sldMkLst>
          <pc:docMk/>
          <pc:sldMk cId="215102419" sldId="848"/>
        </pc:sldMkLst>
        <pc:picChg chg="add mod">
          <ac:chgData name="Karla Cristina Giacomin" userId="d1ad63e66eddfdf4" providerId="LiveId" clId="{EEE786A5-2412-4F6F-9E47-2A3D9D5F9069}" dt="2024-10-14T22:21:45.214" v="44" actId="1076"/>
          <ac:picMkLst>
            <pc:docMk/>
            <pc:sldMk cId="215102419" sldId="848"/>
            <ac:picMk id="4" creationId="{B5E5A660-42CE-03E6-542C-E04A477AA5A2}"/>
          </ac:picMkLst>
        </pc:picChg>
      </pc:sldChg>
      <pc:sldChg chg="addSp delSp modSp mod">
        <pc:chgData name="Karla Cristina Giacomin" userId="d1ad63e66eddfdf4" providerId="LiveId" clId="{EEE786A5-2412-4F6F-9E47-2A3D9D5F9069}" dt="2024-10-14T22:20:28.573" v="34" actId="478"/>
        <pc:sldMkLst>
          <pc:docMk/>
          <pc:sldMk cId="946520905" sldId="864"/>
        </pc:sldMkLst>
        <pc:picChg chg="add del mod">
          <ac:chgData name="Karla Cristina Giacomin" userId="d1ad63e66eddfdf4" providerId="LiveId" clId="{EEE786A5-2412-4F6F-9E47-2A3D9D5F9069}" dt="2024-10-14T22:20:28.573" v="34" actId="478"/>
          <ac:picMkLst>
            <pc:docMk/>
            <pc:sldMk cId="946520905" sldId="864"/>
            <ac:picMk id="2" creationId="{420D2C38-A50A-03FC-1C64-6EB1C8CFCF2B}"/>
          </ac:picMkLst>
        </pc:picChg>
      </pc:sldChg>
      <pc:sldChg chg="addSp modSp mod">
        <pc:chgData name="Karla Cristina Giacomin" userId="d1ad63e66eddfdf4" providerId="LiveId" clId="{EEE786A5-2412-4F6F-9E47-2A3D9D5F9069}" dt="2024-10-14T22:20:42.622" v="36" actId="1076"/>
        <pc:sldMkLst>
          <pc:docMk/>
          <pc:sldMk cId="176085951" sldId="868"/>
        </pc:sldMkLst>
        <pc:picChg chg="add mod">
          <ac:chgData name="Karla Cristina Giacomin" userId="d1ad63e66eddfdf4" providerId="LiveId" clId="{EEE786A5-2412-4F6F-9E47-2A3D9D5F9069}" dt="2024-10-14T22:20:42.622" v="36" actId="1076"/>
          <ac:picMkLst>
            <pc:docMk/>
            <pc:sldMk cId="176085951" sldId="868"/>
            <ac:picMk id="3" creationId="{456C2CCF-9623-6526-50AC-3D79B0A71D3C}"/>
          </ac:picMkLst>
        </pc:picChg>
      </pc:sldChg>
      <pc:sldChg chg="addSp modSp mod">
        <pc:chgData name="Karla Cristina Giacomin" userId="d1ad63e66eddfdf4" providerId="LiveId" clId="{EEE786A5-2412-4F6F-9E47-2A3D9D5F9069}" dt="2024-10-14T22:20:57.782" v="38" actId="1076"/>
        <pc:sldMkLst>
          <pc:docMk/>
          <pc:sldMk cId="2746268986" sldId="871"/>
        </pc:sldMkLst>
        <pc:picChg chg="add mod">
          <ac:chgData name="Karla Cristina Giacomin" userId="d1ad63e66eddfdf4" providerId="LiveId" clId="{EEE786A5-2412-4F6F-9E47-2A3D9D5F9069}" dt="2024-10-14T22:20:57.782" v="38" actId="1076"/>
          <ac:picMkLst>
            <pc:docMk/>
            <pc:sldMk cId="2746268986" sldId="871"/>
            <ac:picMk id="3" creationId="{E1288533-10C3-E3EE-CFDD-30BBB93A4704}"/>
          </ac:picMkLst>
        </pc:picChg>
      </pc:sldChg>
      <pc:sldChg chg="addSp modSp mod">
        <pc:chgData name="Karla Cristina Giacomin" userId="d1ad63e66eddfdf4" providerId="LiveId" clId="{EEE786A5-2412-4F6F-9E47-2A3D9D5F9069}" dt="2024-10-14T22:21:12.048" v="40" actId="1076"/>
        <pc:sldMkLst>
          <pc:docMk/>
          <pc:sldMk cId="623179413" sldId="879"/>
        </pc:sldMkLst>
        <pc:picChg chg="add mod">
          <ac:chgData name="Karla Cristina Giacomin" userId="d1ad63e66eddfdf4" providerId="LiveId" clId="{EEE786A5-2412-4F6F-9E47-2A3D9D5F9069}" dt="2024-10-14T22:21:12.048" v="40" actId="1076"/>
          <ac:picMkLst>
            <pc:docMk/>
            <pc:sldMk cId="623179413" sldId="879"/>
            <ac:picMk id="14" creationId="{6B2F4633-245B-5B25-E12F-D6E81D80C297}"/>
          </ac:picMkLst>
        </pc:picChg>
      </pc:sldChg>
      <pc:sldChg chg="addSp modSp mod">
        <pc:chgData name="Karla Cristina Giacomin" userId="d1ad63e66eddfdf4" providerId="LiveId" clId="{EEE786A5-2412-4F6F-9E47-2A3D9D5F9069}" dt="2024-10-14T22:21:28.516" v="42" actId="1076"/>
        <pc:sldMkLst>
          <pc:docMk/>
          <pc:sldMk cId="1505420132" sldId="884"/>
        </pc:sldMkLst>
        <pc:picChg chg="add mod">
          <ac:chgData name="Karla Cristina Giacomin" userId="d1ad63e66eddfdf4" providerId="LiveId" clId="{EEE786A5-2412-4F6F-9E47-2A3D9D5F9069}" dt="2024-10-14T22:21:28.516" v="42" actId="1076"/>
          <ac:picMkLst>
            <pc:docMk/>
            <pc:sldMk cId="1505420132" sldId="884"/>
            <ac:picMk id="3" creationId="{E3D18646-BE63-A9CA-CE62-1BE06B9B3799}"/>
          </ac:picMkLst>
        </pc:picChg>
      </pc:sldChg>
      <pc:sldChg chg="addSp modSp">
        <pc:chgData name="Karla Cristina Giacomin" userId="d1ad63e66eddfdf4" providerId="LiveId" clId="{EEE786A5-2412-4F6F-9E47-2A3D9D5F9069}" dt="2024-10-14T22:22:12.803" v="57"/>
        <pc:sldMkLst>
          <pc:docMk/>
          <pc:sldMk cId="2669768345" sldId="891"/>
        </pc:sldMkLst>
        <pc:graphicFrameChg chg="mod">
          <ac:chgData name="Karla Cristina Giacomin" userId="d1ad63e66eddfdf4" providerId="LiveId" clId="{EEE786A5-2412-4F6F-9E47-2A3D9D5F9069}" dt="2024-10-14T22:22:08.578" v="56" actId="20577"/>
          <ac:graphicFrameMkLst>
            <pc:docMk/>
            <pc:sldMk cId="2669768345" sldId="891"/>
            <ac:graphicFrameMk id="5" creationId="{AD45D5F9-2A52-9A9F-1932-47B7A8BA871F}"/>
          </ac:graphicFrameMkLst>
        </pc:graphicFrameChg>
        <pc:picChg chg="add mod">
          <ac:chgData name="Karla Cristina Giacomin" userId="d1ad63e66eddfdf4" providerId="LiveId" clId="{EEE786A5-2412-4F6F-9E47-2A3D9D5F9069}" dt="2024-10-14T22:22:12.803" v="57"/>
          <ac:picMkLst>
            <pc:docMk/>
            <pc:sldMk cId="2669768345" sldId="891"/>
            <ac:picMk id="2" creationId="{FD52939D-3C77-A590-B293-2E35ACF81909}"/>
          </ac:picMkLst>
        </pc:picChg>
      </pc:sldChg>
      <pc:sldMasterChg chg="modSldLayout">
        <pc:chgData name="Karla Cristina Giacomin" userId="d1ad63e66eddfdf4" providerId="LiveId" clId="{EEE786A5-2412-4F6F-9E47-2A3D9D5F9069}" dt="2024-10-14T22:19:07.332" v="25"/>
        <pc:sldMasterMkLst>
          <pc:docMk/>
          <pc:sldMasterMk cId="723998896" sldId="2147483648"/>
        </pc:sldMasterMkLst>
        <pc:sldLayoutChg chg="addSp modSp mod">
          <pc:chgData name="Karla Cristina Giacomin" userId="d1ad63e66eddfdf4" providerId="LiveId" clId="{EEE786A5-2412-4F6F-9E47-2A3D9D5F9069}" dt="2024-10-14T22:18:29.513" v="19" actId="14100"/>
          <pc:sldLayoutMkLst>
            <pc:docMk/>
            <pc:sldMasterMk cId="723998896" sldId="2147483648"/>
            <pc:sldLayoutMk cId="2635021242" sldId="2147483650"/>
          </pc:sldLayoutMkLst>
          <pc:picChg chg="add mod">
            <ac:chgData name="Karla Cristina Giacomin" userId="d1ad63e66eddfdf4" providerId="LiveId" clId="{EEE786A5-2412-4F6F-9E47-2A3D9D5F9069}" dt="2024-10-14T22:18:29.513" v="19" actId="14100"/>
            <ac:picMkLst>
              <pc:docMk/>
              <pc:sldMasterMk cId="723998896" sldId="2147483648"/>
              <pc:sldLayoutMk cId="2635021242" sldId="2147483650"/>
              <ac:picMk id="7" creationId="{FA04F44E-1A52-ABAF-E6B8-2CB687419AAC}"/>
            </ac:picMkLst>
          </pc:picChg>
        </pc:sldLayoutChg>
        <pc:sldLayoutChg chg="addSp modSp">
          <pc:chgData name="Karla Cristina Giacomin" userId="d1ad63e66eddfdf4" providerId="LiveId" clId="{EEE786A5-2412-4F6F-9E47-2A3D9D5F9069}" dt="2024-10-14T22:18:51.033" v="20"/>
          <pc:sldLayoutMkLst>
            <pc:docMk/>
            <pc:sldMasterMk cId="723998896" sldId="2147483648"/>
            <pc:sldLayoutMk cId="4005732390" sldId="2147483651"/>
          </pc:sldLayoutMkLst>
          <pc:picChg chg="add mod">
            <ac:chgData name="Karla Cristina Giacomin" userId="d1ad63e66eddfdf4" providerId="LiveId" clId="{EEE786A5-2412-4F6F-9E47-2A3D9D5F9069}" dt="2024-10-14T22:18:51.033" v="20"/>
            <ac:picMkLst>
              <pc:docMk/>
              <pc:sldMasterMk cId="723998896" sldId="2147483648"/>
              <pc:sldLayoutMk cId="4005732390" sldId="2147483651"/>
              <ac:picMk id="7" creationId="{A5BED09B-12CF-2A97-7C5D-35F0984936DE}"/>
            </ac:picMkLst>
          </pc:picChg>
        </pc:sldLayoutChg>
        <pc:sldLayoutChg chg="addSp modSp">
          <pc:chgData name="Karla Cristina Giacomin" userId="d1ad63e66eddfdf4" providerId="LiveId" clId="{EEE786A5-2412-4F6F-9E47-2A3D9D5F9069}" dt="2024-10-14T22:18:53.462" v="21"/>
          <pc:sldLayoutMkLst>
            <pc:docMk/>
            <pc:sldMasterMk cId="723998896" sldId="2147483648"/>
            <pc:sldLayoutMk cId="3859674957" sldId="2147483652"/>
          </pc:sldLayoutMkLst>
          <pc:picChg chg="add mod">
            <ac:chgData name="Karla Cristina Giacomin" userId="d1ad63e66eddfdf4" providerId="LiveId" clId="{EEE786A5-2412-4F6F-9E47-2A3D9D5F9069}" dt="2024-10-14T22:18:53.462" v="21"/>
            <ac:picMkLst>
              <pc:docMk/>
              <pc:sldMasterMk cId="723998896" sldId="2147483648"/>
              <pc:sldLayoutMk cId="3859674957" sldId="2147483652"/>
              <ac:picMk id="8" creationId="{F029F6AA-0424-D8EF-3F91-C4B8EFF06A8D}"/>
            </ac:picMkLst>
          </pc:picChg>
        </pc:sldLayoutChg>
        <pc:sldLayoutChg chg="addSp modSp">
          <pc:chgData name="Karla Cristina Giacomin" userId="d1ad63e66eddfdf4" providerId="LiveId" clId="{EEE786A5-2412-4F6F-9E47-2A3D9D5F9069}" dt="2024-10-14T22:18:55.672" v="22"/>
          <pc:sldLayoutMkLst>
            <pc:docMk/>
            <pc:sldMasterMk cId="723998896" sldId="2147483648"/>
            <pc:sldLayoutMk cId="3849253088" sldId="2147483653"/>
          </pc:sldLayoutMkLst>
          <pc:picChg chg="add mod">
            <ac:chgData name="Karla Cristina Giacomin" userId="d1ad63e66eddfdf4" providerId="LiveId" clId="{EEE786A5-2412-4F6F-9E47-2A3D9D5F9069}" dt="2024-10-14T22:18:55.672" v="22"/>
            <ac:picMkLst>
              <pc:docMk/>
              <pc:sldMasterMk cId="723998896" sldId="2147483648"/>
              <pc:sldLayoutMk cId="3849253088" sldId="2147483653"/>
              <ac:picMk id="10" creationId="{C8101A96-7832-7C1E-EA23-25798D1E96E8}"/>
            </ac:picMkLst>
          </pc:picChg>
        </pc:sldLayoutChg>
        <pc:sldLayoutChg chg="addSp modSp">
          <pc:chgData name="Karla Cristina Giacomin" userId="d1ad63e66eddfdf4" providerId="LiveId" clId="{EEE786A5-2412-4F6F-9E47-2A3D9D5F9069}" dt="2024-10-14T22:18:57.789" v="23"/>
          <pc:sldLayoutMkLst>
            <pc:docMk/>
            <pc:sldMasterMk cId="723998896" sldId="2147483648"/>
            <pc:sldLayoutMk cId="2945167090" sldId="2147483654"/>
          </pc:sldLayoutMkLst>
          <pc:picChg chg="add mod">
            <ac:chgData name="Karla Cristina Giacomin" userId="d1ad63e66eddfdf4" providerId="LiveId" clId="{EEE786A5-2412-4F6F-9E47-2A3D9D5F9069}" dt="2024-10-14T22:18:57.789" v="23"/>
            <ac:picMkLst>
              <pc:docMk/>
              <pc:sldMasterMk cId="723998896" sldId="2147483648"/>
              <pc:sldLayoutMk cId="2945167090" sldId="2147483654"/>
              <ac:picMk id="6" creationId="{D963C16F-3C23-D2D8-5C52-11D0F299CA89}"/>
            </ac:picMkLst>
          </pc:picChg>
        </pc:sldLayoutChg>
        <pc:sldLayoutChg chg="addSp modSp">
          <pc:chgData name="Karla Cristina Giacomin" userId="d1ad63e66eddfdf4" providerId="LiveId" clId="{EEE786A5-2412-4F6F-9E47-2A3D9D5F9069}" dt="2024-10-14T22:18:59.563" v="24"/>
          <pc:sldLayoutMkLst>
            <pc:docMk/>
            <pc:sldMasterMk cId="723998896" sldId="2147483648"/>
            <pc:sldLayoutMk cId="363734224" sldId="2147483655"/>
          </pc:sldLayoutMkLst>
          <pc:picChg chg="add mod">
            <ac:chgData name="Karla Cristina Giacomin" userId="d1ad63e66eddfdf4" providerId="LiveId" clId="{EEE786A5-2412-4F6F-9E47-2A3D9D5F9069}" dt="2024-10-14T22:18:59.563" v="24"/>
            <ac:picMkLst>
              <pc:docMk/>
              <pc:sldMasterMk cId="723998896" sldId="2147483648"/>
              <pc:sldLayoutMk cId="363734224" sldId="2147483655"/>
              <ac:picMk id="5" creationId="{605C8F42-6502-9457-ACCB-EEFC13D7F1D4}"/>
            </ac:picMkLst>
          </pc:picChg>
        </pc:sldLayoutChg>
        <pc:sldLayoutChg chg="addSp modSp">
          <pc:chgData name="Karla Cristina Giacomin" userId="d1ad63e66eddfdf4" providerId="LiveId" clId="{EEE786A5-2412-4F6F-9E47-2A3D9D5F9069}" dt="2024-10-14T22:19:07.332" v="25"/>
          <pc:sldLayoutMkLst>
            <pc:docMk/>
            <pc:sldMasterMk cId="723998896" sldId="2147483648"/>
            <pc:sldLayoutMk cId="841381547" sldId="2147483660"/>
          </pc:sldLayoutMkLst>
          <pc:picChg chg="add mod">
            <ac:chgData name="Karla Cristina Giacomin" userId="d1ad63e66eddfdf4" providerId="LiveId" clId="{EEE786A5-2412-4F6F-9E47-2A3D9D5F9069}" dt="2024-10-14T22:19:07.332" v="25"/>
            <ac:picMkLst>
              <pc:docMk/>
              <pc:sldMasterMk cId="723998896" sldId="2147483648"/>
              <pc:sldLayoutMk cId="841381547" sldId="2147483660"/>
              <ac:picMk id="2" creationId="{99F0D668-CECF-E4D5-CFB5-74A3C6780167}"/>
            </ac:picMkLst>
          </pc:picChg>
        </pc:sldLayoutChg>
      </pc:sldMasterChg>
    </pc:docChg>
  </pc:docChgLst>
</pc:chgInfo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4" Type="http://schemas.openxmlformats.org/officeDocument/2006/relationships/image" Target="../media/image68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4" Type="http://schemas.openxmlformats.org/officeDocument/2006/relationships/image" Target="../media/image6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BEE11A-9836-4615-83BE-61624EC46E9C}" type="doc">
      <dgm:prSet loTypeId="urn:microsoft.com/office/officeart/2005/8/layout/venn3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120DD532-7F08-4714-BC31-7D1C2D90133E}">
      <dgm:prSet phldrT="[Text]"/>
      <dgm:spPr/>
      <dgm:t>
        <a:bodyPr/>
        <a:lstStyle/>
        <a:p>
          <a:r>
            <a:rPr lang="pt-BR"/>
            <a:t>Longevidade</a:t>
          </a:r>
        </a:p>
      </dgm:t>
    </dgm:pt>
    <dgm:pt modelId="{A8ACF78E-4C3B-4C79-8B68-D60A41FDE85B}" type="parTrans" cxnId="{F85EE323-45E9-46D8-880B-86DA9B200537}">
      <dgm:prSet/>
      <dgm:spPr/>
      <dgm:t>
        <a:bodyPr/>
        <a:lstStyle/>
        <a:p>
          <a:endParaRPr lang="pt-BR" sz="2800"/>
        </a:p>
      </dgm:t>
    </dgm:pt>
    <dgm:pt modelId="{A9706A2C-2FCD-44AB-B4C9-C28D787CB097}" type="sibTrans" cxnId="{F85EE323-45E9-46D8-880B-86DA9B200537}">
      <dgm:prSet/>
      <dgm:spPr/>
      <dgm:t>
        <a:bodyPr/>
        <a:lstStyle/>
        <a:p>
          <a:endParaRPr lang="pt-BR"/>
        </a:p>
      </dgm:t>
    </dgm:pt>
    <dgm:pt modelId="{C6E50EEF-0329-4ED0-9EB6-832574F3DC19}">
      <dgm:prSet/>
      <dgm:spPr/>
      <dgm:t>
        <a:bodyPr/>
        <a:lstStyle/>
        <a:p>
          <a:r>
            <a:rPr lang="pt-BR"/>
            <a:t>Envelhecimento Ativo</a:t>
          </a:r>
        </a:p>
      </dgm:t>
    </dgm:pt>
    <dgm:pt modelId="{93017C95-A423-4C71-B1FD-B23E5C871635}" type="parTrans" cxnId="{E1A8555D-68C8-4A82-AC14-0FFBB83E8188}">
      <dgm:prSet/>
      <dgm:spPr/>
      <dgm:t>
        <a:bodyPr/>
        <a:lstStyle/>
        <a:p>
          <a:endParaRPr lang="pt-BR" sz="2800"/>
        </a:p>
      </dgm:t>
    </dgm:pt>
    <dgm:pt modelId="{BA3BC809-D20E-4122-ABF5-5A33C7320F88}" type="sibTrans" cxnId="{E1A8555D-68C8-4A82-AC14-0FFBB83E8188}">
      <dgm:prSet/>
      <dgm:spPr/>
      <dgm:t>
        <a:bodyPr/>
        <a:lstStyle/>
        <a:p>
          <a:endParaRPr lang="pt-BR"/>
        </a:p>
      </dgm:t>
    </dgm:pt>
    <dgm:pt modelId="{20F9A702-E0B3-4413-B570-B04A44FEB5B5}">
      <dgm:prSet/>
      <dgm:spPr/>
      <dgm:t>
        <a:bodyPr/>
        <a:lstStyle/>
        <a:p>
          <a:r>
            <a:rPr lang="pt-BR" dirty="0"/>
            <a:t>Conexões</a:t>
          </a:r>
        </a:p>
      </dgm:t>
    </dgm:pt>
    <dgm:pt modelId="{04054466-6364-4AE2-829F-0DB05CB60B10}" type="parTrans" cxnId="{5B6567F6-C1D2-4725-92D3-080365F79463}">
      <dgm:prSet/>
      <dgm:spPr/>
      <dgm:t>
        <a:bodyPr/>
        <a:lstStyle/>
        <a:p>
          <a:endParaRPr lang="pt-BR" sz="2800"/>
        </a:p>
      </dgm:t>
    </dgm:pt>
    <dgm:pt modelId="{2F4BDB73-E7E8-4C6F-B897-56F29B2DE9BC}" type="sibTrans" cxnId="{5B6567F6-C1D2-4725-92D3-080365F79463}">
      <dgm:prSet/>
      <dgm:spPr/>
      <dgm:t>
        <a:bodyPr/>
        <a:lstStyle/>
        <a:p>
          <a:endParaRPr lang="en-US"/>
        </a:p>
      </dgm:t>
    </dgm:pt>
    <dgm:pt modelId="{CD80C3AA-2E75-475F-8E4F-0FB541987E1D}">
      <dgm:prSet/>
      <dgm:spPr/>
      <dgm:t>
        <a:bodyPr/>
        <a:lstStyle/>
        <a:p>
          <a:r>
            <a:rPr lang="pt-BR"/>
            <a:t>Sustentabilidade</a:t>
          </a:r>
        </a:p>
      </dgm:t>
    </dgm:pt>
    <dgm:pt modelId="{6FFBF201-2F59-4F78-8104-224313548FA4}" type="sibTrans" cxnId="{1657D0FF-2ACB-4536-9EAD-EE225C2EC30C}">
      <dgm:prSet/>
      <dgm:spPr/>
      <dgm:t>
        <a:bodyPr/>
        <a:lstStyle/>
        <a:p>
          <a:endParaRPr lang="pt-BR"/>
        </a:p>
      </dgm:t>
    </dgm:pt>
    <dgm:pt modelId="{01FA0FB9-448A-40DE-8A03-8AC1B1B8DDEC}" type="parTrans" cxnId="{1657D0FF-2ACB-4536-9EAD-EE225C2EC30C}">
      <dgm:prSet/>
      <dgm:spPr/>
      <dgm:t>
        <a:bodyPr/>
        <a:lstStyle/>
        <a:p>
          <a:endParaRPr lang="pt-BR" sz="2800"/>
        </a:p>
      </dgm:t>
    </dgm:pt>
    <dgm:pt modelId="{186EA86C-A7B9-47D7-BBE2-DFEB294C5CE3}" type="pres">
      <dgm:prSet presAssocID="{8ABEE11A-9836-4615-83BE-61624EC46E9C}" presName="Name0" presStyleCnt="0">
        <dgm:presLayoutVars>
          <dgm:dir/>
          <dgm:resizeHandles val="exact"/>
        </dgm:presLayoutVars>
      </dgm:prSet>
      <dgm:spPr/>
    </dgm:pt>
    <dgm:pt modelId="{57712EE7-66C5-47A1-90FE-17C75CE01E91}" type="pres">
      <dgm:prSet presAssocID="{120DD532-7F08-4714-BC31-7D1C2D90133E}" presName="Name5" presStyleLbl="vennNode1" presStyleIdx="0" presStyleCnt="4">
        <dgm:presLayoutVars>
          <dgm:bulletEnabled val="1"/>
        </dgm:presLayoutVars>
      </dgm:prSet>
      <dgm:spPr/>
    </dgm:pt>
    <dgm:pt modelId="{F81FC884-4ED2-430D-A6F5-D37F7E73BF8F}" type="pres">
      <dgm:prSet presAssocID="{A9706A2C-2FCD-44AB-B4C9-C28D787CB097}" presName="space" presStyleCnt="0"/>
      <dgm:spPr/>
    </dgm:pt>
    <dgm:pt modelId="{FBB2206C-871E-4DCF-864E-9FC6AB1F3F34}" type="pres">
      <dgm:prSet presAssocID="{CD80C3AA-2E75-475F-8E4F-0FB541987E1D}" presName="Name5" presStyleLbl="vennNode1" presStyleIdx="1" presStyleCnt="4">
        <dgm:presLayoutVars>
          <dgm:bulletEnabled val="1"/>
        </dgm:presLayoutVars>
      </dgm:prSet>
      <dgm:spPr/>
    </dgm:pt>
    <dgm:pt modelId="{B6D1CDD8-5C87-44AC-9450-C36E5E968C2C}" type="pres">
      <dgm:prSet presAssocID="{6FFBF201-2F59-4F78-8104-224313548FA4}" presName="space" presStyleCnt="0"/>
      <dgm:spPr/>
    </dgm:pt>
    <dgm:pt modelId="{D901B884-F37F-4974-8CCF-2A058F927143}" type="pres">
      <dgm:prSet presAssocID="{20F9A702-E0B3-4413-B570-B04A44FEB5B5}" presName="Name5" presStyleLbl="vennNode1" presStyleIdx="2" presStyleCnt="4">
        <dgm:presLayoutVars>
          <dgm:bulletEnabled val="1"/>
        </dgm:presLayoutVars>
      </dgm:prSet>
      <dgm:spPr/>
    </dgm:pt>
    <dgm:pt modelId="{A20FD2E7-6D8F-4266-9100-8FE0783420A7}" type="pres">
      <dgm:prSet presAssocID="{2F4BDB73-E7E8-4C6F-B897-56F29B2DE9BC}" presName="space" presStyleCnt="0"/>
      <dgm:spPr/>
    </dgm:pt>
    <dgm:pt modelId="{EEA7C9D1-EC52-47E5-AC91-C9A2B67AF093}" type="pres">
      <dgm:prSet presAssocID="{C6E50EEF-0329-4ED0-9EB6-832574F3DC19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F85EE323-45E9-46D8-880B-86DA9B200537}" srcId="{8ABEE11A-9836-4615-83BE-61624EC46E9C}" destId="{120DD532-7F08-4714-BC31-7D1C2D90133E}" srcOrd="0" destOrd="0" parTransId="{A8ACF78E-4C3B-4C79-8B68-D60A41FDE85B}" sibTransId="{A9706A2C-2FCD-44AB-B4C9-C28D787CB097}"/>
    <dgm:cxn modelId="{E1A8555D-68C8-4A82-AC14-0FFBB83E8188}" srcId="{8ABEE11A-9836-4615-83BE-61624EC46E9C}" destId="{C6E50EEF-0329-4ED0-9EB6-832574F3DC19}" srcOrd="3" destOrd="0" parTransId="{93017C95-A423-4C71-B1FD-B23E5C871635}" sibTransId="{BA3BC809-D20E-4122-ABF5-5A33C7320F88}"/>
    <dgm:cxn modelId="{E0A7DB42-2F4D-4343-8CC9-B6C9DFD201CD}" type="presOf" srcId="{20F9A702-E0B3-4413-B570-B04A44FEB5B5}" destId="{D901B884-F37F-4974-8CCF-2A058F927143}" srcOrd="0" destOrd="0" presId="urn:microsoft.com/office/officeart/2005/8/layout/venn3"/>
    <dgm:cxn modelId="{F23A3E9A-1B82-4907-B931-B256ECBA1A4C}" type="presOf" srcId="{120DD532-7F08-4714-BC31-7D1C2D90133E}" destId="{57712EE7-66C5-47A1-90FE-17C75CE01E91}" srcOrd="0" destOrd="0" presId="urn:microsoft.com/office/officeart/2005/8/layout/venn3"/>
    <dgm:cxn modelId="{DAE554B9-2634-4BB1-9AD8-4B1472C40FFD}" type="presOf" srcId="{C6E50EEF-0329-4ED0-9EB6-832574F3DC19}" destId="{EEA7C9D1-EC52-47E5-AC91-C9A2B67AF093}" srcOrd="0" destOrd="0" presId="urn:microsoft.com/office/officeart/2005/8/layout/venn3"/>
    <dgm:cxn modelId="{B2133CC8-76C5-4E32-A475-24A3CF82CF2F}" type="presOf" srcId="{8ABEE11A-9836-4615-83BE-61624EC46E9C}" destId="{186EA86C-A7B9-47D7-BBE2-DFEB294C5CE3}" srcOrd="0" destOrd="0" presId="urn:microsoft.com/office/officeart/2005/8/layout/venn3"/>
    <dgm:cxn modelId="{810D38E3-ABFF-45BC-A1A0-D08323DC8088}" type="presOf" srcId="{CD80C3AA-2E75-475F-8E4F-0FB541987E1D}" destId="{FBB2206C-871E-4DCF-864E-9FC6AB1F3F34}" srcOrd="0" destOrd="0" presId="urn:microsoft.com/office/officeart/2005/8/layout/venn3"/>
    <dgm:cxn modelId="{5B6567F6-C1D2-4725-92D3-080365F79463}" srcId="{8ABEE11A-9836-4615-83BE-61624EC46E9C}" destId="{20F9A702-E0B3-4413-B570-B04A44FEB5B5}" srcOrd="2" destOrd="0" parTransId="{04054466-6364-4AE2-829F-0DB05CB60B10}" sibTransId="{2F4BDB73-E7E8-4C6F-B897-56F29B2DE9BC}"/>
    <dgm:cxn modelId="{1657D0FF-2ACB-4536-9EAD-EE225C2EC30C}" srcId="{8ABEE11A-9836-4615-83BE-61624EC46E9C}" destId="{CD80C3AA-2E75-475F-8E4F-0FB541987E1D}" srcOrd="1" destOrd="0" parTransId="{01FA0FB9-448A-40DE-8A03-8AC1B1B8DDEC}" sibTransId="{6FFBF201-2F59-4F78-8104-224313548FA4}"/>
    <dgm:cxn modelId="{3C82A49E-8D7F-4785-BB28-A9BD33DB1B74}" type="presParOf" srcId="{186EA86C-A7B9-47D7-BBE2-DFEB294C5CE3}" destId="{57712EE7-66C5-47A1-90FE-17C75CE01E91}" srcOrd="0" destOrd="0" presId="urn:microsoft.com/office/officeart/2005/8/layout/venn3"/>
    <dgm:cxn modelId="{CAC34303-EA52-442D-9F97-4DDCF73E58BC}" type="presParOf" srcId="{186EA86C-A7B9-47D7-BBE2-DFEB294C5CE3}" destId="{F81FC884-4ED2-430D-A6F5-D37F7E73BF8F}" srcOrd="1" destOrd="0" presId="urn:microsoft.com/office/officeart/2005/8/layout/venn3"/>
    <dgm:cxn modelId="{FEA31B7C-550B-4F84-BC71-8B790AF510C8}" type="presParOf" srcId="{186EA86C-A7B9-47D7-BBE2-DFEB294C5CE3}" destId="{FBB2206C-871E-4DCF-864E-9FC6AB1F3F34}" srcOrd="2" destOrd="0" presId="urn:microsoft.com/office/officeart/2005/8/layout/venn3"/>
    <dgm:cxn modelId="{FA536193-D77A-4640-8A3F-78E113765C4D}" type="presParOf" srcId="{186EA86C-A7B9-47D7-BBE2-DFEB294C5CE3}" destId="{B6D1CDD8-5C87-44AC-9450-C36E5E968C2C}" srcOrd="3" destOrd="0" presId="urn:microsoft.com/office/officeart/2005/8/layout/venn3"/>
    <dgm:cxn modelId="{7EA301A8-27BB-4AD7-990C-16AF6F7D04A7}" type="presParOf" srcId="{186EA86C-A7B9-47D7-BBE2-DFEB294C5CE3}" destId="{D901B884-F37F-4974-8CCF-2A058F927143}" srcOrd="4" destOrd="0" presId="urn:microsoft.com/office/officeart/2005/8/layout/venn3"/>
    <dgm:cxn modelId="{3749F6CC-936A-45C1-83B2-164488790B83}" type="presParOf" srcId="{186EA86C-A7B9-47D7-BBE2-DFEB294C5CE3}" destId="{A20FD2E7-6D8F-4266-9100-8FE0783420A7}" srcOrd="5" destOrd="0" presId="urn:microsoft.com/office/officeart/2005/8/layout/venn3"/>
    <dgm:cxn modelId="{CF37FEB6-8FE6-4E0B-B59B-647E81CB8DED}" type="presParOf" srcId="{186EA86C-A7B9-47D7-BBE2-DFEB294C5CE3}" destId="{EEA7C9D1-EC52-47E5-AC91-C9A2B67AF093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7035688-E05D-4E17-9B7A-1FED3CB16B78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975D1FC-4FC9-4AE9-A309-96E18C8B3F32}">
      <dgm:prSet phldrT="[Text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t-BR" b="1" dirty="0"/>
            <a:t>Vencedores</a:t>
          </a:r>
        </a:p>
      </dgm:t>
    </dgm:pt>
    <dgm:pt modelId="{D1A34132-3A2D-4061-B7C3-FD34D794A9B5}" type="parTrans" cxnId="{701977D9-93A4-4D69-A4B4-E47CA8D1CB1D}">
      <dgm:prSet/>
      <dgm:spPr/>
      <dgm:t>
        <a:bodyPr/>
        <a:lstStyle/>
        <a:p>
          <a:endParaRPr lang="pt-BR" b="1"/>
        </a:p>
      </dgm:t>
    </dgm:pt>
    <dgm:pt modelId="{439DE367-24B6-41C4-84BA-9D9FCFD94317}" type="sibTrans" cxnId="{701977D9-93A4-4D69-A4B4-E47CA8D1CB1D}">
      <dgm:prSet/>
      <dgm:spPr/>
      <dgm:t>
        <a:bodyPr/>
        <a:lstStyle/>
        <a:p>
          <a:endParaRPr lang="pt-BR" b="1"/>
        </a:p>
      </dgm:t>
    </dgm:pt>
    <dgm:pt modelId="{ECCD7699-7AD3-4854-A428-B575FAE2FD38}">
      <dgm:prSet phldrT="[Texto]"/>
      <dgm:spPr/>
      <dgm:t>
        <a:bodyPr/>
        <a:lstStyle/>
        <a:p>
          <a:r>
            <a:rPr lang="pt-BR" b="1" dirty="0"/>
            <a:t>Vencedores</a:t>
          </a:r>
        </a:p>
      </dgm:t>
    </dgm:pt>
    <dgm:pt modelId="{7D1CFE54-8974-41EF-8D56-CB5ABDED0693}" type="sibTrans" cxnId="{9CF59C3E-7A22-4399-B8AE-CE9419435DCE}">
      <dgm:prSet/>
      <dgm:spPr/>
      <dgm:t>
        <a:bodyPr/>
        <a:lstStyle/>
        <a:p>
          <a:endParaRPr lang="pt-BR" b="1"/>
        </a:p>
      </dgm:t>
    </dgm:pt>
    <dgm:pt modelId="{33C77EF0-EC92-4D3A-B2B6-9BF947DA0A97}" type="parTrans" cxnId="{9CF59C3E-7A22-4399-B8AE-CE9419435DCE}">
      <dgm:prSet/>
      <dgm:spPr/>
      <dgm:t>
        <a:bodyPr/>
        <a:lstStyle/>
        <a:p>
          <a:endParaRPr lang="pt-BR" b="1"/>
        </a:p>
      </dgm:t>
    </dgm:pt>
    <dgm:pt modelId="{B018DF59-484F-4F37-A455-BB444842676D}" type="pres">
      <dgm:prSet presAssocID="{F7035688-E05D-4E17-9B7A-1FED3CB16B78}" presName="diagram" presStyleCnt="0">
        <dgm:presLayoutVars>
          <dgm:dir/>
          <dgm:resizeHandles val="exact"/>
        </dgm:presLayoutVars>
      </dgm:prSet>
      <dgm:spPr/>
    </dgm:pt>
    <dgm:pt modelId="{17F8825B-2860-4FB1-9428-A6AF24AD0D53}" type="pres">
      <dgm:prSet presAssocID="{ECCD7699-7AD3-4854-A428-B575FAE2FD38}" presName="arrow" presStyleLbl="node1" presStyleIdx="0" presStyleCnt="2" custScaleY="100038" custRadScaleRad="51572" custRadScaleInc="-7246">
        <dgm:presLayoutVars>
          <dgm:bulletEnabled val="1"/>
        </dgm:presLayoutVars>
      </dgm:prSet>
      <dgm:spPr/>
    </dgm:pt>
    <dgm:pt modelId="{94721703-4B3D-4740-8C20-11803B0CE2D5}" type="pres">
      <dgm:prSet presAssocID="{E975D1FC-4FC9-4AE9-A309-96E18C8B3F32}" presName="arrow" presStyleLbl="node1" presStyleIdx="1" presStyleCnt="2" custRadScaleRad="112166" custRadScaleInc="772">
        <dgm:presLayoutVars>
          <dgm:bulletEnabled val="1"/>
        </dgm:presLayoutVars>
      </dgm:prSet>
      <dgm:spPr/>
    </dgm:pt>
  </dgm:ptLst>
  <dgm:cxnLst>
    <dgm:cxn modelId="{9CF59C3E-7A22-4399-B8AE-CE9419435DCE}" srcId="{F7035688-E05D-4E17-9B7A-1FED3CB16B78}" destId="{ECCD7699-7AD3-4854-A428-B575FAE2FD38}" srcOrd="0" destOrd="0" parTransId="{33C77EF0-EC92-4D3A-B2B6-9BF947DA0A97}" sibTransId="{7D1CFE54-8974-41EF-8D56-CB5ABDED0693}"/>
    <dgm:cxn modelId="{64AC007E-DA30-4229-8691-116240C2FC5F}" type="presOf" srcId="{ECCD7699-7AD3-4854-A428-B575FAE2FD38}" destId="{17F8825B-2860-4FB1-9428-A6AF24AD0D53}" srcOrd="0" destOrd="0" presId="urn:microsoft.com/office/officeart/2005/8/layout/arrow5"/>
    <dgm:cxn modelId="{13B8898E-08E2-49F6-8109-AA599C62D51D}" type="presOf" srcId="{E975D1FC-4FC9-4AE9-A309-96E18C8B3F32}" destId="{94721703-4B3D-4740-8C20-11803B0CE2D5}" srcOrd="0" destOrd="0" presId="urn:microsoft.com/office/officeart/2005/8/layout/arrow5"/>
    <dgm:cxn modelId="{D69166A8-9769-41EA-A702-146922B95CDC}" type="presOf" srcId="{F7035688-E05D-4E17-9B7A-1FED3CB16B78}" destId="{B018DF59-484F-4F37-A455-BB444842676D}" srcOrd="0" destOrd="0" presId="urn:microsoft.com/office/officeart/2005/8/layout/arrow5"/>
    <dgm:cxn modelId="{701977D9-93A4-4D69-A4B4-E47CA8D1CB1D}" srcId="{F7035688-E05D-4E17-9B7A-1FED3CB16B78}" destId="{E975D1FC-4FC9-4AE9-A309-96E18C8B3F32}" srcOrd="1" destOrd="0" parTransId="{D1A34132-3A2D-4061-B7C3-FD34D794A9B5}" sibTransId="{439DE367-24B6-41C4-84BA-9D9FCFD94317}"/>
    <dgm:cxn modelId="{31180EEA-FB2C-40A8-80E3-A43ED9B2106F}" type="presParOf" srcId="{B018DF59-484F-4F37-A455-BB444842676D}" destId="{17F8825B-2860-4FB1-9428-A6AF24AD0D53}" srcOrd="0" destOrd="0" presId="urn:microsoft.com/office/officeart/2005/8/layout/arrow5"/>
    <dgm:cxn modelId="{5927C843-1422-46D3-A01A-0EE69113C378}" type="presParOf" srcId="{B018DF59-484F-4F37-A455-BB444842676D}" destId="{94721703-4B3D-4740-8C20-11803B0CE2D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20F53A1-B351-472F-9A56-DB4D0C80A2B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082DB88-5F0E-4C32-8A13-8FDC65A56099}">
      <dgm:prSet/>
      <dgm:spPr/>
      <dgm:t>
        <a:bodyPr/>
        <a:lstStyle/>
        <a:p>
          <a:pPr>
            <a:defRPr cap="all"/>
          </a:pPr>
          <a:r>
            <a:rPr lang="pt-BR"/>
            <a:t>Obrigada!</a:t>
          </a:r>
          <a:endParaRPr lang="en-US"/>
        </a:p>
      </dgm:t>
    </dgm:pt>
    <dgm:pt modelId="{FE2B3B8C-AC9E-49FE-B2AB-299B140296EC}" type="parTrans" cxnId="{3A6C46AC-CF89-483B-9F64-0C26CFA8849A}">
      <dgm:prSet/>
      <dgm:spPr/>
      <dgm:t>
        <a:bodyPr/>
        <a:lstStyle/>
        <a:p>
          <a:endParaRPr lang="en-US"/>
        </a:p>
      </dgm:t>
    </dgm:pt>
    <dgm:pt modelId="{01AFEE69-A0DB-46EB-8F9E-8F4CFFAC6111}" type="sibTrans" cxnId="{3A6C46AC-CF89-483B-9F64-0C26CFA8849A}">
      <dgm:prSet/>
      <dgm:spPr/>
      <dgm:t>
        <a:bodyPr/>
        <a:lstStyle/>
        <a:p>
          <a:endParaRPr lang="en-US"/>
        </a:p>
      </dgm:t>
    </dgm:pt>
    <dgm:pt modelId="{FD942E3A-4234-4CAB-A359-1DF01CA74357}">
      <dgm:prSet/>
      <dgm:spPr/>
      <dgm:t>
        <a:bodyPr/>
        <a:lstStyle/>
        <a:p>
          <a:pPr>
            <a:defRPr cap="all"/>
          </a:pPr>
          <a:r>
            <a:rPr lang="pt-BR" dirty="0"/>
            <a:t>kcgiacomin@PBH.GOV.BR</a:t>
          </a:r>
          <a:endParaRPr lang="en-US" dirty="0"/>
        </a:p>
      </dgm:t>
    </dgm:pt>
    <dgm:pt modelId="{8AA99D3B-BFD6-413B-82BC-5FA584979CFF}" type="parTrans" cxnId="{0DF1B807-9F5E-49B3-998D-E3BB1550795B}">
      <dgm:prSet/>
      <dgm:spPr/>
      <dgm:t>
        <a:bodyPr/>
        <a:lstStyle/>
        <a:p>
          <a:endParaRPr lang="en-US"/>
        </a:p>
      </dgm:t>
    </dgm:pt>
    <dgm:pt modelId="{4A81A71B-6E9A-4444-9084-9463FB8CCC49}" type="sibTrans" cxnId="{0DF1B807-9F5E-49B3-998D-E3BB1550795B}">
      <dgm:prSet/>
      <dgm:spPr/>
      <dgm:t>
        <a:bodyPr/>
        <a:lstStyle/>
        <a:p>
          <a:endParaRPr lang="en-US"/>
        </a:p>
      </dgm:t>
    </dgm:pt>
    <dgm:pt modelId="{F59389E1-AB82-483A-A391-B663BE9EEBF1}" type="pres">
      <dgm:prSet presAssocID="{D20F53A1-B351-472F-9A56-DB4D0C80A2B5}" presName="root" presStyleCnt="0">
        <dgm:presLayoutVars>
          <dgm:dir/>
          <dgm:resizeHandles val="exact"/>
        </dgm:presLayoutVars>
      </dgm:prSet>
      <dgm:spPr/>
    </dgm:pt>
    <dgm:pt modelId="{32C723F1-F59C-41B2-B5AE-CA0F7B73380E}" type="pres">
      <dgm:prSet presAssocID="{1082DB88-5F0E-4C32-8A13-8FDC65A56099}" presName="compNode" presStyleCnt="0"/>
      <dgm:spPr/>
    </dgm:pt>
    <dgm:pt modelId="{F75AC8EA-5C33-419D-93C2-A6C57D24ABA0}" type="pres">
      <dgm:prSet presAssocID="{1082DB88-5F0E-4C32-8A13-8FDC65A56099}" presName="iconBgRect" presStyleLbl="bgShp" presStyleIdx="0" presStyleCnt="2"/>
      <dgm:spPr/>
    </dgm:pt>
    <dgm:pt modelId="{36383D73-3C8D-4452-954C-84B71D82074F}" type="pres">
      <dgm:prSet presAssocID="{1082DB88-5F0E-4C32-8A13-8FDC65A5609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77C38A5C-7521-4A19-AD8C-DF60C9F95DA4}" type="pres">
      <dgm:prSet presAssocID="{1082DB88-5F0E-4C32-8A13-8FDC65A56099}" presName="spaceRect" presStyleCnt="0"/>
      <dgm:spPr/>
    </dgm:pt>
    <dgm:pt modelId="{01255F1E-A38B-449B-8021-5A5EC626A1F1}" type="pres">
      <dgm:prSet presAssocID="{1082DB88-5F0E-4C32-8A13-8FDC65A56099}" presName="textRect" presStyleLbl="revTx" presStyleIdx="0" presStyleCnt="2">
        <dgm:presLayoutVars>
          <dgm:chMax val="1"/>
          <dgm:chPref val="1"/>
        </dgm:presLayoutVars>
      </dgm:prSet>
      <dgm:spPr/>
    </dgm:pt>
    <dgm:pt modelId="{6183AC1B-3CA0-4E0D-928B-EC896916F116}" type="pres">
      <dgm:prSet presAssocID="{01AFEE69-A0DB-46EB-8F9E-8F4CFFAC6111}" presName="sibTrans" presStyleCnt="0"/>
      <dgm:spPr/>
    </dgm:pt>
    <dgm:pt modelId="{672B2205-DFFF-4001-9FBE-6B4EB0EC0185}" type="pres">
      <dgm:prSet presAssocID="{FD942E3A-4234-4CAB-A359-1DF01CA74357}" presName="compNode" presStyleCnt="0"/>
      <dgm:spPr/>
    </dgm:pt>
    <dgm:pt modelId="{4A74CC4C-7951-4E15-9D11-9C2415C90867}" type="pres">
      <dgm:prSet presAssocID="{FD942E3A-4234-4CAB-A359-1DF01CA74357}" presName="iconBgRect" presStyleLbl="bgShp" presStyleIdx="1" presStyleCnt="2"/>
      <dgm:spPr/>
    </dgm:pt>
    <dgm:pt modelId="{336D195E-27AA-47C6-906E-DBFD350032E7}" type="pres">
      <dgm:prSet presAssocID="{FD942E3A-4234-4CAB-A359-1DF01CA7435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1229101F-1759-4343-A116-5E7A2D248BE4}" type="pres">
      <dgm:prSet presAssocID="{FD942E3A-4234-4CAB-A359-1DF01CA74357}" presName="spaceRect" presStyleCnt="0"/>
      <dgm:spPr/>
    </dgm:pt>
    <dgm:pt modelId="{33D6A358-AAC5-4654-BE2A-DEEE659558B2}" type="pres">
      <dgm:prSet presAssocID="{FD942E3A-4234-4CAB-A359-1DF01CA7435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0DF1B807-9F5E-49B3-998D-E3BB1550795B}" srcId="{D20F53A1-B351-472F-9A56-DB4D0C80A2B5}" destId="{FD942E3A-4234-4CAB-A359-1DF01CA74357}" srcOrd="1" destOrd="0" parTransId="{8AA99D3B-BFD6-413B-82BC-5FA584979CFF}" sibTransId="{4A81A71B-6E9A-4444-9084-9463FB8CCC49}"/>
    <dgm:cxn modelId="{3A6C46AC-CF89-483B-9F64-0C26CFA8849A}" srcId="{D20F53A1-B351-472F-9A56-DB4D0C80A2B5}" destId="{1082DB88-5F0E-4C32-8A13-8FDC65A56099}" srcOrd="0" destOrd="0" parTransId="{FE2B3B8C-AC9E-49FE-B2AB-299B140296EC}" sibTransId="{01AFEE69-A0DB-46EB-8F9E-8F4CFFAC6111}"/>
    <dgm:cxn modelId="{DC982FE5-F3C3-4FC5-A403-5FA955C0AB09}" type="presOf" srcId="{D20F53A1-B351-472F-9A56-DB4D0C80A2B5}" destId="{F59389E1-AB82-483A-A391-B663BE9EEBF1}" srcOrd="0" destOrd="0" presId="urn:microsoft.com/office/officeart/2018/5/layout/IconCircleLabelList"/>
    <dgm:cxn modelId="{18675AF1-9564-4B19-8CF5-C80A9A053135}" type="presOf" srcId="{1082DB88-5F0E-4C32-8A13-8FDC65A56099}" destId="{01255F1E-A38B-449B-8021-5A5EC626A1F1}" srcOrd="0" destOrd="0" presId="urn:microsoft.com/office/officeart/2018/5/layout/IconCircleLabelList"/>
    <dgm:cxn modelId="{3FE4A5F5-E802-4D0A-BB84-53804331AC98}" type="presOf" srcId="{FD942E3A-4234-4CAB-A359-1DF01CA74357}" destId="{33D6A358-AAC5-4654-BE2A-DEEE659558B2}" srcOrd="0" destOrd="0" presId="urn:microsoft.com/office/officeart/2018/5/layout/IconCircleLabelList"/>
    <dgm:cxn modelId="{BC10A8D4-45D3-4F67-9621-E1947A4ADE5F}" type="presParOf" srcId="{F59389E1-AB82-483A-A391-B663BE9EEBF1}" destId="{32C723F1-F59C-41B2-B5AE-CA0F7B73380E}" srcOrd="0" destOrd="0" presId="urn:microsoft.com/office/officeart/2018/5/layout/IconCircleLabelList"/>
    <dgm:cxn modelId="{1F59DBE0-172A-428C-9548-50867D02DAB9}" type="presParOf" srcId="{32C723F1-F59C-41B2-B5AE-CA0F7B73380E}" destId="{F75AC8EA-5C33-419D-93C2-A6C57D24ABA0}" srcOrd="0" destOrd="0" presId="urn:microsoft.com/office/officeart/2018/5/layout/IconCircleLabelList"/>
    <dgm:cxn modelId="{6E45F577-227A-4464-83B4-05B0B559EE45}" type="presParOf" srcId="{32C723F1-F59C-41B2-B5AE-CA0F7B73380E}" destId="{36383D73-3C8D-4452-954C-84B71D82074F}" srcOrd="1" destOrd="0" presId="urn:microsoft.com/office/officeart/2018/5/layout/IconCircleLabelList"/>
    <dgm:cxn modelId="{D7144D45-653D-45DE-86DE-E50A83EC73B7}" type="presParOf" srcId="{32C723F1-F59C-41B2-B5AE-CA0F7B73380E}" destId="{77C38A5C-7521-4A19-AD8C-DF60C9F95DA4}" srcOrd="2" destOrd="0" presId="urn:microsoft.com/office/officeart/2018/5/layout/IconCircleLabelList"/>
    <dgm:cxn modelId="{0D91DA5F-1C97-4FF6-A81C-36ABE8B45D4A}" type="presParOf" srcId="{32C723F1-F59C-41B2-B5AE-CA0F7B73380E}" destId="{01255F1E-A38B-449B-8021-5A5EC626A1F1}" srcOrd="3" destOrd="0" presId="urn:microsoft.com/office/officeart/2018/5/layout/IconCircleLabelList"/>
    <dgm:cxn modelId="{53C13F5F-5310-4AA5-8F03-F8C72F07F6C4}" type="presParOf" srcId="{F59389E1-AB82-483A-A391-B663BE9EEBF1}" destId="{6183AC1B-3CA0-4E0D-928B-EC896916F116}" srcOrd="1" destOrd="0" presId="urn:microsoft.com/office/officeart/2018/5/layout/IconCircleLabelList"/>
    <dgm:cxn modelId="{339E24BB-1C70-4A6A-9475-D4F78EB6AD86}" type="presParOf" srcId="{F59389E1-AB82-483A-A391-B663BE9EEBF1}" destId="{672B2205-DFFF-4001-9FBE-6B4EB0EC0185}" srcOrd="2" destOrd="0" presId="urn:microsoft.com/office/officeart/2018/5/layout/IconCircleLabelList"/>
    <dgm:cxn modelId="{92CA99FC-75E3-47CB-B8A1-CED7D116D841}" type="presParOf" srcId="{672B2205-DFFF-4001-9FBE-6B4EB0EC0185}" destId="{4A74CC4C-7951-4E15-9D11-9C2415C90867}" srcOrd="0" destOrd="0" presId="urn:microsoft.com/office/officeart/2018/5/layout/IconCircleLabelList"/>
    <dgm:cxn modelId="{F5A4EA7C-765A-4290-AEED-BE160034D66F}" type="presParOf" srcId="{672B2205-DFFF-4001-9FBE-6B4EB0EC0185}" destId="{336D195E-27AA-47C6-906E-DBFD350032E7}" srcOrd="1" destOrd="0" presId="urn:microsoft.com/office/officeart/2018/5/layout/IconCircleLabelList"/>
    <dgm:cxn modelId="{AFBEF00C-108F-4845-815D-CA540A74A722}" type="presParOf" srcId="{672B2205-DFFF-4001-9FBE-6B4EB0EC0185}" destId="{1229101F-1759-4343-A116-5E7A2D248BE4}" srcOrd="2" destOrd="0" presId="urn:microsoft.com/office/officeart/2018/5/layout/IconCircleLabelList"/>
    <dgm:cxn modelId="{FF7B1724-1748-47EA-9F78-AB41CEA6E2DE}" type="presParOf" srcId="{672B2205-DFFF-4001-9FBE-6B4EB0EC0185}" destId="{33D6A358-AAC5-4654-BE2A-DEEE659558B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D10777-CA88-4955-B686-2DE9D0525822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B448CB9D-FC2D-4473-A0D8-7AE97D22232B}">
      <dgm:prSet phldrT="[Text]"/>
      <dgm:spPr/>
      <dgm:t>
        <a:bodyPr/>
        <a:lstStyle/>
        <a:p>
          <a:r>
            <a:rPr lang="pt-BR" b="1"/>
            <a:t>Biológico</a:t>
          </a:r>
        </a:p>
      </dgm:t>
    </dgm:pt>
    <dgm:pt modelId="{0DCB1364-5EAE-4F71-8BD8-2752E108DE61}" type="parTrans" cxnId="{F34B388C-487F-4761-8E3A-0261CE4EE0B5}">
      <dgm:prSet/>
      <dgm:spPr/>
      <dgm:t>
        <a:bodyPr/>
        <a:lstStyle/>
        <a:p>
          <a:endParaRPr lang="pt-BR" sz="2000" b="1"/>
        </a:p>
      </dgm:t>
    </dgm:pt>
    <dgm:pt modelId="{DDD73800-0351-4B02-9AD0-95440C3523DD}" type="sibTrans" cxnId="{F34B388C-487F-4761-8E3A-0261CE4EE0B5}">
      <dgm:prSet/>
      <dgm:spPr/>
      <dgm:t>
        <a:bodyPr/>
        <a:lstStyle/>
        <a:p>
          <a:endParaRPr lang="pt-BR" b="1"/>
        </a:p>
      </dgm:t>
    </dgm:pt>
    <dgm:pt modelId="{23EEE92E-FE26-4B70-BA68-C3AF95BFD46D}">
      <dgm:prSet/>
      <dgm:spPr/>
      <dgm:t>
        <a:bodyPr/>
        <a:lstStyle/>
        <a:p>
          <a:r>
            <a:rPr lang="pt-BR" b="1"/>
            <a:t>Cultural</a:t>
          </a:r>
        </a:p>
      </dgm:t>
    </dgm:pt>
    <dgm:pt modelId="{FAC84667-F94E-47D8-9C0C-6796D8223D92}" type="parTrans" cxnId="{D57C2FB1-82A3-4265-ABB8-9D20F5C21B45}">
      <dgm:prSet/>
      <dgm:spPr/>
      <dgm:t>
        <a:bodyPr/>
        <a:lstStyle/>
        <a:p>
          <a:endParaRPr lang="pt-BR" sz="2000" b="1"/>
        </a:p>
      </dgm:t>
    </dgm:pt>
    <dgm:pt modelId="{5403615A-01CB-4075-98F7-0D6022B16F45}" type="sibTrans" cxnId="{D57C2FB1-82A3-4265-ABB8-9D20F5C21B45}">
      <dgm:prSet/>
      <dgm:spPr/>
      <dgm:t>
        <a:bodyPr/>
        <a:lstStyle/>
        <a:p>
          <a:endParaRPr lang="pt-BR" b="1"/>
        </a:p>
      </dgm:t>
    </dgm:pt>
    <dgm:pt modelId="{1C8611BC-B215-4650-9BFD-5CFC68B4CABA}">
      <dgm:prSet/>
      <dgm:spPr/>
      <dgm:t>
        <a:bodyPr/>
        <a:lstStyle/>
        <a:p>
          <a:r>
            <a:rPr lang="pt-BR" b="1"/>
            <a:t>Social</a:t>
          </a:r>
        </a:p>
      </dgm:t>
    </dgm:pt>
    <dgm:pt modelId="{58D1EAD5-9CF8-481E-B2F1-E6BC14011BE2}" type="parTrans" cxnId="{44F6A045-F456-448D-8F43-CCBA69C8D7EC}">
      <dgm:prSet/>
      <dgm:spPr/>
      <dgm:t>
        <a:bodyPr/>
        <a:lstStyle/>
        <a:p>
          <a:endParaRPr lang="pt-BR" sz="2000" b="1"/>
        </a:p>
      </dgm:t>
    </dgm:pt>
    <dgm:pt modelId="{444FC279-E9C2-4A66-8D93-147142A8CC1A}" type="sibTrans" cxnId="{44F6A045-F456-448D-8F43-CCBA69C8D7EC}">
      <dgm:prSet/>
      <dgm:spPr/>
      <dgm:t>
        <a:bodyPr/>
        <a:lstStyle/>
        <a:p>
          <a:endParaRPr lang="pt-BR" b="1"/>
        </a:p>
      </dgm:t>
    </dgm:pt>
    <dgm:pt modelId="{23ADE8C4-940E-45D6-BD7E-502ADF9F626C}">
      <dgm:prSet/>
      <dgm:spPr/>
      <dgm:t>
        <a:bodyPr/>
        <a:lstStyle/>
        <a:p>
          <a:r>
            <a:rPr lang="pt-BR" b="1"/>
            <a:t>Linguístico</a:t>
          </a:r>
        </a:p>
      </dgm:t>
    </dgm:pt>
    <dgm:pt modelId="{3AEC7832-CB48-419B-BE5F-CE44F78B8714}" type="parTrans" cxnId="{81F2AC97-850E-4C61-B50C-1D04DD0855AC}">
      <dgm:prSet/>
      <dgm:spPr/>
      <dgm:t>
        <a:bodyPr/>
        <a:lstStyle/>
        <a:p>
          <a:endParaRPr lang="pt-BR" sz="2000" b="1"/>
        </a:p>
      </dgm:t>
    </dgm:pt>
    <dgm:pt modelId="{002FB7B9-8433-4C5F-A250-3EA6888A92F2}" type="sibTrans" cxnId="{81F2AC97-850E-4C61-B50C-1D04DD0855AC}">
      <dgm:prSet/>
      <dgm:spPr/>
      <dgm:t>
        <a:bodyPr/>
        <a:lstStyle/>
        <a:p>
          <a:endParaRPr lang="pt-BR" b="1"/>
        </a:p>
      </dgm:t>
    </dgm:pt>
    <dgm:pt modelId="{61C0AA60-F6B8-4AD4-AEB0-E75EDA244788}">
      <dgm:prSet/>
      <dgm:spPr/>
      <dgm:t>
        <a:bodyPr/>
        <a:lstStyle/>
        <a:p>
          <a:r>
            <a:rPr lang="pt-BR" b="1" dirty="0"/>
            <a:t>Jornalístico</a:t>
          </a:r>
        </a:p>
      </dgm:t>
    </dgm:pt>
    <dgm:pt modelId="{A33D96AF-9F09-40B4-AD15-DD7140E1F1E2}" type="parTrans" cxnId="{BE4C0F4E-8B67-4E3A-9CA7-0FF8E0EC731B}">
      <dgm:prSet/>
      <dgm:spPr/>
      <dgm:t>
        <a:bodyPr/>
        <a:lstStyle/>
        <a:p>
          <a:endParaRPr lang="pt-BR" sz="2000" b="1"/>
        </a:p>
      </dgm:t>
    </dgm:pt>
    <dgm:pt modelId="{2A3799EB-AB19-4CCE-A990-5A99FED5B97D}" type="sibTrans" cxnId="{BE4C0F4E-8B67-4E3A-9CA7-0FF8E0EC731B}">
      <dgm:prSet/>
      <dgm:spPr/>
      <dgm:t>
        <a:bodyPr/>
        <a:lstStyle/>
        <a:p>
          <a:endParaRPr lang="pt-BR" b="1"/>
        </a:p>
      </dgm:t>
    </dgm:pt>
    <dgm:pt modelId="{529FCA35-C53A-4613-90B0-ECDDC8774ABC}">
      <dgm:prSet/>
      <dgm:spPr/>
      <dgm:t>
        <a:bodyPr/>
        <a:lstStyle/>
        <a:p>
          <a:r>
            <a:rPr lang="pt-BR" b="1"/>
            <a:t>Demográfico</a:t>
          </a:r>
        </a:p>
      </dgm:t>
    </dgm:pt>
    <dgm:pt modelId="{4E6DDEDA-9948-4DB1-993C-58E851B50959}" type="parTrans" cxnId="{32DFB278-F7BE-47F9-93B0-3ED2C19312CF}">
      <dgm:prSet/>
      <dgm:spPr/>
      <dgm:t>
        <a:bodyPr/>
        <a:lstStyle/>
        <a:p>
          <a:endParaRPr lang="pt-BR" sz="2000" b="1"/>
        </a:p>
      </dgm:t>
    </dgm:pt>
    <dgm:pt modelId="{915EB6B7-A94C-4FE8-952D-37982E771B2D}" type="sibTrans" cxnId="{32DFB278-F7BE-47F9-93B0-3ED2C19312CF}">
      <dgm:prSet/>
      <dgm:spPr/>
      <dgm:t>
        <a:bodyPr/>
        <a:lstStyle/>
        <a:p>
          <a:endParaRPr lang="pt-BR" b="1"/>
        </a:p>
      </dgm:t>
    </dgm:pt>
    <dgm:pt modelId="{F8C3B39C-8C94-4772-899D-3C61E5969F21}" type="pres">
      <dgm:prSet presAssocID="{EAD10777-CA88-4955-B686-2DE9D0525822}" presName="diagram" presStyleCnt="0">
        <dgm:presLayoutVars>
          <dgm:dir/>
          <dgm:resizeHandles val="exact"/>
        </dgm:presLayoutVars>
      </dgm:prSet>
      <dgm:spPr/>
    </dgm:pt>
    <dgm:pt modelId="{C94830A4-2681-424E-9ED0-61210EF70172}" type="pres">
      <dgm:prSet presAssocID="{B448CB9D-FC2D-4473-A0D8-7AE97D22232B}" presName="node" presStyleLbl="node1" presStyleIdx="0" presStyleCnt="6">
        <dgm:presLayoutVars>
          <dgm:bulletEnabled val="1"/>
        </dgm:presLayoutVars>
      </dgm:prSet>
      <dgm:spPr/>
    </dgm:pt>
    <dgm:pt modelId="{57F2C76F-FFED-454F-88E2-952E4827B677}" type="pres">
      <dgm:prSet presAssocID="{DDD73800-0351-4B02-9AD0-95440C3523DD}" presName="sibTrans" presStyleCnt="0"/>
      <dgm:spPr/>
    </dgm:pt>
    <dgm:pt modelId="{7AF21DC6-9813-49AC-8186-26E0C7322546}" type="pres">
      <dgm:prSet presAssocID="{23EEE92E-FE26-4B70-BA68-C3AF95BFD46D}" presName="node" presStyleLbl="node1" presStyleIdx="1" presStyleCnt="6">
        <dgm:presLayoutVars>
          <dgm:bulletEnabled val="1"/>
        </dgm:presLayoutVars>
      </dgm:prSet>
      <dgm:spPr/>
    </dgm:pt>
    <dgm:pt modelId="{1CB7895B-D7E8-403D-BCF1-02B65C46BDC9}" type="pres">
      <dgm:prSet presAssocID="{5403615A-01CB-4075-98F7-0D6022B16F45}" presName="sibTrans" presStyleCnt="0"/>
      <dgm:spPr/>
    </dgm:pt>
    <dgm:pt modelId="{467A4C56-0BC8-4934-B3F5-CC35F19B6B0D}" type="pres">
      <dgm:prSet presAssocID="{1C8611BC-B215-4650-9BFD-5CFC68B4CABA}" presName="node" presStyleLbl="node1" presStyleIdx="2" presStyleCnt="6">
        <dgm:presLayoutVars>
          <dgm:bulletEnabled val="1"/>
        </dgm:presLayoutVars>
      </dgm:prSet>
      <dgm:spPr/>
    </dgm:pt>
    <dgm:pt modelId="{78A7C4E5-5473-4FB8-998D-35FE1216CBA9}" type="pres">
      <dgm:prSet presAssocID="{444FC279-E9C2-4A66-8D93-147142A8CC1A}" presName="sibTrans" presStyleCnt="0"/>
      <dgm:spPr/>
    </dgm:pt>
    <dgm:pt modelId="{5E413B43-09D0-4CFB-A127-C1D681971BB6}" type="pres">
      <dgm:prSet presAssocID="{23ADE8C4-940E-45D6-BD7E-502ADF9F626C}" presName="node" presStyleLbl="node1" presStyleIdx="3" presStyleCnt="6">
        <dgm:presLayoutVars>
          <dgm:bulletEnabled val="1"/>
        </dgm:presLayoutVars>
      </dgm:prSet>
      <dgm:spPr/>
    </dgm:pt>
    <dgm:pt modelId="{BA029FC8-A349-4043-8EC6-5DF94BCDC464}" type="pres">
      <dgm:prSet presAssocID="{002FB7B9-8433-4C5F-A250-3EA6888A92F2}" presName="sibTrans" presStyleCnt="0"/>
      <dgm:spPr/>
    </dgm:pt>
    <dgm:pt modelId="{AAEFD7CF-214E-496F-8166-797DE8958EA5}" type="pres">
      <dgm:prSet presAssocID="{529FCA35-C53A-4613-90B0-ECDDC8774ABC}" presName="node" presStyleLbl="node1" presStyleIdx="4" presStyleCnt="6">
        <dgm:presLayoutVars>
          <dgm:bulletEnabled val="1"/>
        </dgm:presLayoutVars>
      </dgm:prSet>
      <dgm:spPr/>
    </dgm:pt>
    <dgm:pt modelId="{4D422EFB-EE5C-4125-A331-019D5A14343C}" type="pres">
      <dgm:prSet presAssocID="{915EB6B7-A94C-4FE8-952D-37982E771B2D}" presName="sibTrans" presStyleCnt="0"/>
      <dgm:spPr/>
    </dgm:pt>
    <dgm:pt modelId="{FDBB96E1-F8E4-435F-9976-F6950F038081}" type="pres">
      <dgm:prSet presAssocID="{61C0AA60-F6B8-4AD4-AEB0-E75EDA244788}" presName="node" presStyleLbl="node1" presStyleIdx="5" presStyleCnt="6">
        <dgm:presLayoutVars>
          <dgm:bulletEnabled val="1"/>
        </dgm:presLayoutVars>
      </dgm:prSet>
      <dgm:spPr/>
    </dgm:pt>
  </dgm:ptLst>
  <dgm:cxnLst>
    <dgm:cxn modelId="{6D566006-4C18-45D4-A5E2-E25FDEE45EF6}" type="presOf" srcId="{529FCA35-C53A-4613-90B0-ECDDC8774ABC}" destId="{AAEFD7CF-214E-496F-8166-797DE8958EA5}" srcOrd="0" destOrd="0" presId="urn:microsoft.com/office/officeart/2005/8/layout/default"/>
    <dgm:cxn modelId="{6CDAEF25-407A-4BC1-AB77-DC04A92BE87E}" type="presOf" srcId="{23ADE8C4-940E-45D6-BD7E-502ADF9F626C}" destId="{5E413B43-09D0-4CFB-A127-C1D681971BB6}" srcOrd="0" destOrd="0" presId="urn:microsoft.com/office/officeart/2005/8/layout/default"/>
    <dgm:cxn modelId="{44F6A045-F456-448D-8F43-CCBA69C8D7EC}" srcId="{EAD10777-CA88-4955-B686-2DE9D0525822}" destId="{1C8611BC-B215-4650-9BFD-5CFC68B4CABA}" srcOrd="2" destOrd="0" parTransId="{58D1EAD5-9CF8-481E-B2F1-E6BC14011BE2}" sibTransId="{444FC279-E9C2-4A66-8D93-147142A8CC1A}"/>
    <dgm:cxn modelId="{BE4C0F4E-8B67-4E3A-9CA7-0FF8E0EC731B}" srcId="{EAD10777-CA88-4955-B686-2DE9D0525822}" destId="{61C0AA60-F6B8-4AD4-AEB0-E75EDA244788}" srcOrd="5" destOrd="0" parTransId="{A33D96AF-9F09-40B4-AD15-DD7140E1F1E2}" sibTransId="{2A3799EB-AB19-4CCE-A990-5A99FED5B97D}"/>
    <dgm:cxn modelId="{676D6457-FBE6-42E7-B1A2-99A71D23FF93}" type="presOf" srcId="{23EEE92E-FE26-4B70-BA68-C3AF95BFD46D}" destId="{7AF21DC6-9813-49AC-8186-26E0C7322546}" srcOrd="0" destOrd="0" presId="urn:microsoft.com/office/officeart/2005/8/layout/default"/>
    <dgm:cxn modelId="{32DFB278-F7BE-47F9-93B0-3ED2C19312CF}" srcId="{EAD10777-CA88-4955-B686-2DE9D0525822}" destId="{529FCA35-C53A-4613-90B0-ECDDC8774ABC}" srcOrd="4" destOrd="0" parTransId="{4E6DDEDA-9948-4DB1-993C-58E851B50959}" sibTransId="{915EB6B7-A94C-4FE8-952D-37982E771B2D}"/>
    <dgm:cxn modelId="{A7428986-88FD-4DF4-BC1E-51102F2B54C7}" type="presOf" srcId="{EAD10777-CA88-4955-B686-2DE9D0525822}" destId="{F8C3B39C-8C94-4772-899D-3C61E5969F21}" srcOrd="0" destOrd="0" presId="urn:microsoft.com/office/officeart/2005/8/layout/default"/>
    <dgm:cxn modelId="{F34B388C-487F-4761-8E3A-0261CE4EE0B5}" srcId="{EAD10777-CA88-4955-B686-2DE9D0525822}" destId="{B448CB9D-FC2D-4473-A0D8-7AE97D22232B}" srcOrd="0" destOrd="0" parTransId="{0DCB1364-5EAE-4F71-8BD8-2752E108DE61}" sibTransId="{DDD73800-0351-4B02-9AD0-95440C3523DD}"/>
    <dgm:cxn modelId="{81F2AC97-850E-4C61-B50C-1D04DD0855AC}" srcId="{EAD10777-CA88-4955-B686-2DE9D0525822}" destId="{23ADE8C4-940E-45D6-BD7E-502ADF9F626C}" srcOrd="3" destOrd="0" parTransId="{3AEC7832-CB48-419B-BE5F-CE44F78B8714}" sibTransId="{002FB7B9-8433-4C5F-A250-3EA6888A92F2}"/>
    <dgm:cxn modelId="{D57C2FB1-82A3-4265-ABB8-9D20F5C21B45}" srcId="{EAD10777-CA88-4955-B686-2DE9D0525822}" destId="{23EEE92E-FE26-4B70-BA68-C3AF95BFD46D}" srcOrd="1" destOrd="0" parTransId="{FAC84667-F94E-47D8-9C0C-6796D8223D92}" sibTransId="{5403615A-01CB-4075-98F7-0D6022B16F45}"/>
    <dgm:cxn modelId="{86B96CC8-6AE4-4DB0-ACBD-C9895103ABB9}" type="presOf" srcId="{61C0AA60-F6B8-4AD4-AEB0-E75EDA244788}" destId="{FDBB96E1-F8E4-435F-9976-F6950F038081}" srcOrd="0" destOrd="0" presId="urn:microsoft.com/office/officeart/2005/8/layout/default"/>
    <dgm:cxn modelId="{6FE95EF0-6616-460C-ADF7-3D9491F04E13}" type="presOf" srcId="{B448CB9D-FC2D-4473-A0D8-7AE97D22232B}" destId="{C94830A4-2681-424E-9ED0-61210EF70172}" srcOrd="0" destOrd="0" presId="urn:microsoft.com/office/officeart/2005/8/layout/default"/>
    <dgm:cxn modelId="{D980B5F5-2177-43A9-9227-55EBB3E0F46C}" type="presOf" srcId="{1C8611BC-B215-4650-9BFD-5CFC68B4CABA}" destId="{467A4C56-0BC8-4934-B3F5-CC35F19B6B0D}" srcOrd="0" destOrd="0" presId="urn:microsoft.com/office/officeart/2005/8/layout/default"/>
    <dgm:cxn modelId="{5AEA230F-142A-42A0-BDBA-060120E26018}" type="presParOf" srcId="{F8C3B39C-8C94-4772-899D-3C61E5969F21}" destId="{C94830A4-2681-424E-9ED0-61210EF70172}" srcOrd="0" destOrd="0" presId="urn:microsoft.com/office/officeart/2005/8/layout/default"/>
    <dgm:cxn modelId="{03C60026-C280-4FDA-BFC8-F33D6362397C}" type="presParOf" srcId="{F8C3B39C-8C94-4772-899D-3C61E5969F21}" destId="{57F2C76F-FFED-454F-88E2-952E4827B677}" srcOrd="1" destOrd="0" presId="urn:microsoft.com/office/officeart/2005/8/layout/default"/>
    <dgm:cxn modelId="{7BF7C021-1C55-436A-BB51-B6744DB70878}" type="presParOf" srcId="{F8C3B39C-8C94-4772-899D-3C61E5969F21}" destId="{7AF21DC6-9813-49AC-8186-26E0C7322546}" srcOrd="2" destOrd="0" presId="urn:microsoft.com/office/officeart/2005/8/layout/default"/>
    <dgm:cxn modelId="{F3954EA7-3781-48AD-A5BD-B396D21DAA84}" type="presParOf" srcId="{F8C3B39C-8C94-4772-899D-3C61E5969F21}" destId="{1CB7895B-D7E8-403D-BCF1-02B65C46BDC9}" srcOrd="3" destOrd="0" presId="urn:microsoft.com/office/officeart/2005/8/layout/default"/>
    <dgm:cxn modelId="{03887262-F5DD-4D99-AD9D-507E48F2DAB3}" type="presParOf" srcId="{F8C3B39C-8C94-4772-899D-3C61E5969F21}" destId="{467A4C56-0BC8-4934-B3F5-CC35F19B6B0D}" srcOrd="4" destOrd="0" presId="urn:microsoft.com/office/officeart/2005/8/layout/default"/>
    <dgm:cxn modelId="{D13ED763-9B18-4BA3-9DCF-7F48B0719C07}" type="presParOf" srcId="{F8C3B39C-8C94-4772-899D-3C61E5969F21}" destId="{78A7C4E5-5473-4FB8-998D-35FE1216CBA9}" srcOrd="5" destOrd="0" presId="urn:microsoft.com/office/officeart/2005/8/layout/default"/>
    <dgm:cxn modelId="{29C58852-EDA6-4E3B-B192-8DC9C6FE9EB3}" type="presParOf" srcId="{F8C3B39C-8C94-4772-899D-3C61E5969F21}" destId="{5E413B43-09D0-4CFB-A127-C1D681971BB6}" srcOrd="6" destOrd="0" presId="urn:microsoft.com/office/officeart/2005/8/layout/default"/>
    <dgm:cxn modelId="{C1823D9A-D83C-4A21-94BD-01BA562695E2}" type="presParOf" srcId="{F8C3B39C-8C94-4772-899D-3C61E5969F21}" destId="{BA029FC8-A349-4043-8EC6-5DF94BCDC464}" srcOrd="7" destOrd="0" presId="urn:microsoft.com/office/officeart/2005/8/layout/default"/>
    <dgm:cxn modelId="{37E17234-A7D1-440A-BE36-9E8DA46E2605}" type="presParOf" srcId="{F8C3B39C-8C94-4772-899D-3C61E5969F21}" destId="{AAEFD7CF-214E-496F-8166-797DE8958EA5}" srcOrd="8" destOrd="0" presId="urn:microsoft.com/office/officeart/2005/8/layout/default"/>
    <dgm:cxn modelId="{6C9A7C1A-27D9-47FF-ACD2-1D9BF9A3327A}" type="presParOf" srcId="{F8C3B39C-8C94-4772-899D-3C61E5969F21}" destId="{4D422EFB-EE5C-4125-A331-019D5A14343C}" srcOrd="9" destOrd="0" presId="urn:microsoft.com/office/officeart/2005/8/layout/default"/>
    <dgm:cxn modelId="{1E484CA4-BF5D-4F66-9C47-9005C83255F8}" type="presParOf" srcId="{F8C3B39C-8C94-4772-899D-3C61E5969F21}" destId="{FDBB96E1-F8E4-435F-9976-F6950F03808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CF6646-B5FB-4831-97F9-5B8F1CCACB51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</dgm:pt>
    <dgm:pt modelId="{51C8B470-655A-4C48-B101-4D615EB3C75C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pt-BR" sz="2400" b="1">
              <a:effectLst/>
            </a:rPr>
            <a:t>Saúde</a:t>
          </a:r>
        </a:p>
      </dgm:t>
    </dgm:pt>
    <dgm:pt modelId="{90A25746-E66C-4DBA-A746-82A52594AE6A}" type="parTrans" cxnId="{41005C58-E2F7-42F6-ADD5-4277D369847A}">
      <dgm:prSet/>
      <dgm:spPr/>
      <dgm:t>
        <a:bodyPr/>
        <a:lstStyle/>
        <a:p>
          <a:endParaRPr lang="pt-BR" sz="2000" b="1">
            <a:effectLst/>
          </a:endParaRPr>
        </a:p>
      </dgm:t>
    </dgm:pt>
    <dgm:pt modelId="{3FBEEB22-3EB7-495A-B482-A2C45FE09A81}" type="sibTrans" cxnId="{41005C58-E2F7-42F6-ADD5-4277D369847A}">
      <dgm:prSet/>
      <dgm:spPr/>
      <dgm:t>
        <a:bodyPr/>
        <a:lstStyle/>
        <a:p>
          <a:endParaRPr lang="pt-BR" sz="2000" b="1">
            <a:effectLst/>
          </a:endParaRPr>
        </a:p>
      </dgm:t>
    </dgm:pt>
    <dgm:pt modelId="{02111990-4790-432C-9520-0623C38AB206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pt-BR" sz="2400" b="1" dirty="0">
              <a:effectLst/>
            </a:rPr>
            <a:t>Aprendizagem ao longo da vida</a:t>
          </a:r>
        </a:p>
      </dgm:t>
    </dgm:pt>
    <dgm:pt modelId="{C0A93030-4A2C-42A4-A59D-3B949A7BB36B}" type="parTrans" cxnId="{21ECC373-C365-4F1A-B3D5-916B49382DA9}">
      <dgm:prSet/>
      <dgm:spPr/>
      <dgm:t>
        <a:bodyPr/>
        <a:lstStyle/>
        <a:p>
          <a:endParaRPr lang="pt-BR" sz="2000" b="1">
            <a:effectLst/>
          </a:endParaRPr>
        </a:p>
      </dgm:t>
    </dgm:pt>
    <dgm:pt modelId="{B7791F5B-237E-4DA4-8B9D-7074974D2A92}" type="sibTrans" cxnId="{21ECC373-C365-4F1A-B3D5-916B49382DA9}">
      <dgm:prSet/>
      <dgm:spPr/>
      <dgm:t>
        <a:bodyPr/>
        <a:lstStyle/>
        <a:p>
          <a:endParaRPr lang="pt-BR" sz="2000" b="1">
            <a:effectLst/>
          </a:endParaRPr>
        </a:p>
      </dgm:t>
    </dgm:pt>
    <dgm:pt modelId="{A06AC288-82FE-4D7A-A6AE-8AF896B48871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pt-BR" sz="2400" b="1">
              <a:effectLst/>
            </a:rPr>
            <a:t>Participação</a:t>
          </a:r>
        </a:p>
      </dgm:t>
    </dgm:pt>
    <dgm:pt modelId="{F36E4487-2025-4336-9838-AD78D9133375}" type="parTrans" cxnId="{ADECC732-87B3-42EF-A476-C9E1722A1ABB}">
      <dgm:prSet/>
      <dgm:spPr/>
      <dgm:t>
        <a:bodyPr/>
        <a:lstStyle/>
        <a:p>
          <a:endParaRPr lang="pt-BR" sz="2000" b="1">
            <a:effectLst/>
          </a:endParaRPr>
        </a:p>
      </dgm:t>
    </dgm:pt>
    <dgm:pt modelId="{8160B2FE-7284-4C7D-956D-8A523E6845EB}" type="sibTrans" cxnId="{ADECC732-87B3-42EF-A476-C9E1722A1ABB}">
      <dgm:prSet/>
      <dgm:spPr/>
      <dgm:t>
        <a:bodyPr/>
        <a:lstStyle/>
        <a:p>
          <a:endParaRPr lang="pt-BR" sz="2000" b="1">
            <a:effectLst/>
          </a:endParaRPr>
        </a:p>
      </dgm:t>
    </dgm:pt>
    <dgm:pt modelId="{D6B11827-09E6-4E8B-B24A-AD530C977784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pt-BR" sz="2400" b="1">
              <a:effectLst/>
            </a:rPr>
            <a:t>Segurança</a:t>
          </a:r>
        </a:p>
      </dgm:t>
    </dgm:pt>
    <dgm:pt modelId="{25ACE510-DCE9-47D7-B044-C6D26C2124F0}" type="parTrans" cxnId="{3EE6BDAB-25D4-49A2-A081-C84FB1EECD01}">
      <dgm:prSet/>
      <dgm:spPr/>
      <dgm:t>
        <a:bodyPr/>
        <a:lstStyle/>
        <a:p>
          <a:endParaRPr lang="pt-BR" sz="2000" b="1">
            <a:effectLst/>
          </a:endParaRPr>
        </a:p>
      </dgm:t>
    </dgm:pt>
    <dgm:pt modelId="{99EA9680-634B-4B68-BEFD-0A349BB386C5}" type="sibTrans" cxnId="{3EE6BDAB-25D4-49A2-A081-C84FB1EECD01}">
      <dgm:prSet/>
      <dgm:spPr/>
      <dgm:t>
        <a:bodyPr/>
        <a:lstStyle/>
        <a:p>
          <a:endParaRPr lang="pt-BR" sz="2000" b="1">
            <a:effectLst/>
          </a:endParaRPr>
        </a:p>
      </dgm:t>
    </dgm:pt>
    <dgm:pt modelId="{6C872148-0A22-4E7D-8E18-23D51DAEDE92}" type="pres">
      <dgm:prSet presAssocID="{97CF6646-B5FB-4831-97F9-5B8F1CCACB51}" presName="root" presStyleCnt="0">
        <dgm:presLayoutVars>
          <dgm:dir/>
          <dgm:resizeHandles val="exact"/>
        </dgm:presLayoutVars>
      </dgm:prSet>
      <dgm:spPr/>
    </dgm:pt>
    <dgm:pt modelId="{E5DD0794-CE8E-4C2C-A59E-AD14AEF95258}" type="pres">
      <dgm:prSet presAssocID="{51C8B470-655A-4C48-B101-4D615EB3C75C}" presName="compNode" presStyleCnt="0"/>
      <dgm:spPr/>
    </dgm:pt>
    <dgm:pt modelId="{5D4208BA-AFC0-41F7-A0BC-5DCFFD051CAC}" type="pres">
      <dgm:prSet presAssocID="{51C8B470-655A-4C48-B101-4D615EB3C75C}" presName="iconRect" presStyleLbl="node1" presStyleIdx="0" presStyleCnt="4" custScaleX="174084" custScaleY="17408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V"/>
        </a:ext>
      </dgm:extLst>
    </dgm:pt>
    <dgm:pt modelId="{A6E13780-C686-4DDC-9F9B-DC7D70AE02B1}" type="pres">
      <dgm:prSet presAssocID="{51C8B470-655A-4C48-B101-4D615EB3C75C}" presName="spaceRect" presStyleCnt="0"/>
      <dgm:spPr/>
    </dgm:pt>
    <dgm:pt modelId="{CCF1979A-7137-43F6-931A-7CE0AA9DAABC}" type="pres">
      <dgm:prSet presAssocID="{51C8B470-655A-4C48-B101-4D615EB3C75C}" presName="textRect" presStyleLbl="revTx" presStyleIdx="0" presStyleCnt="4">
        <dgm:presLayoutVars>
          <dgm:chMax val="1"/>
          <dgm:chPref val="1"/>
        </dgm:presLayoutVars>
      </dgm:prSet>
      <dgm:spPr/>
    </dgm:pt>
    <dgm:pt modelId="{813E52A4-FA48-4C29-8638-F2E61AF95C02}" type="pres">
      <dgm:prSet presAssocID="{3FBEEB22-3EB7-495A-B482-A2C45FE09A81}" presName="sibTrans" presStyleCnt="0"/>
      <dgm:spPr/>
    </dgm:pt>
    <dgm:pt modelId="{41027C49-1B3E-4169-B583-AE857C83CF6E}" type="pres">
      <dgm:prSet presAssocID="{02111990-4790-432C-9520-0623C38AB206}" presName="compNode" presStyleCnt="0"/>
      <dgm:spPr/>
    </dgm:pt>
    <dgm:pt modelId="{21E9F356-A405-4B4D-B06E-29F952B51DA2}" type="pres">
      <dgm:prSet presAssocID="{02111990-4790-432C-9520-0623C38AB206}" presName="iconRect" presStyleLbl="node1" presStyleIdx="1" presStyleCnt="4" custScaleX="174084" custScaleY="17408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A256039-1CBA-4D8E-8169-6E67ED54439C}" type="pres">
      <dgm:prSet presAssocID="{02111990-4790-432C-9520-0623C38AB206}" presName="spaceRect" presStyleCnt="0"/>
      <dgm:spPr/>
    </dgm:pt>
    <dgm:pt modelId="{A8560839-31FA-402F-90A5-50A2EAC99DD9}" type="pres">
      <dgm:prSet presAssocID="{02111990-4790-432C-9520-0623C38AB206}" presName="textRect" presStyleLbl="revTx" presStyleIdx="1" presStyleCnt="4" custScaleX="140265">
        <dgm:presLayoutVars>
          <dgm:chMax val="1"/>
          <dgm:chPref val="1"/>
        </dgm:presLayoutVars>
      </dgm:prSet>
      <dgm:spPr/>
    </dgm:pt>
    <dgm:pt modelId="{A3A95E97-3805-4115-B515-D965CA933031}" type="pres">
      <dgm:prSet presAssocID="{B7791F5B-237E-4DA4-8B9D-7074974D2A92}" presName="sibTrans" presStyleCnt="0"/>
      <dgm:spPr/>
    </dgm:pt>
    <dgm:pt modelId="{68183EBB-F1E5-4845-983C-488D4BFB75EC}" type="pres">
      <dgm:prSet presAssocID="{A06AC288-82FE-4D7A-A6AE-8AF896B48871}" presName="compNode" presStyleCnt="0"/>
      <dgm:spPr/>
    </dgm:pt>
    <dgm:pt modelId="{23D8AFAD-AC9C-45EE-8AF2-B1329241FE70}" type="pres">
      <dgm:prSet presAssocID="{A06AC288-82FE-4D7A-A6AE-8AF896B48871}" presName="iconRect" presStyleLbl="node1" presStyleIdx="2" presStyleCnt="4" custScaleX="174084" custScaleY="17408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D1668FF0-3706-4A7F-94A1-5C45C99B5469}" type="pres">
      <dgm:prSet presAssocID="{A06AC288-82FE-4D7A-A6AE-8AF896B48871}" presName="spaceRect" presStyleCnt="0"/>
      <dgm:spPr/>
    </dgm:pt>
    <dgm:pt modelId="{774BE817-B54D-41A5-9D57-947F4DB99B9D}" type="pres">
      <dgm:prSet presAssocID="{A06AC288-82FE-4D7A-A6AE-8AF896B48871}" presName="textRect" presStyleLbl="revTx" presStyleIdx="2" presStyleCnt="4">
        <dgm:presLayoutVars>
          <dgm:chMax val="1"/>
          <dgm:chPref val="1"/>
        </dgm:presLayoutVars>
      </dgm:prSet>
      <dgm:spPr/>
    </dgm:pt>
    <dgm:pt modelId="{D4744E2C-323E-4CB0-BA50-13E0E21C4EF6}" type="pres">
      <dgm:prSet presAssocID="{8160B2FE-7284-4C7D-956D-8A523E6845EB}" presName="sibTrans" presStyleCnt="0"/>
      <dgm:spPr/>
    </dgm:pt>
    <dgm:pt modelId="{AF2AF5B7-8751-4EEE-B016-BA7D67DFFE3A}" type="pres">
      <dgm:prSet presAssocID="{D6B11827-09E6-4E8B-B24A-AD530C977784}" presName="compNode" presStyleCnt="0"/>
      <dgm:spPr/>
    </dgm:pt>
    <dgm:pt modelId="{279571B5-FB31-4137-A69D-F5792FABF6A5}" type="pres">
      <dgm:prSet presAssocID="{D6B11827-09E6-4E8B-B24A-AD530C977784}" presName="iconRect" presStyleLbl="node1" presStyleIdx="3" presStyleCnt="4" custScaleX="174084" custScaleY="17408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CC509C4D-B5AD-4188-AD71-2D82C550E894}" type="pres">
      <dgm:prSet presAssocID="{D6B11827-09E6-4E8B-B24A-AD530C977784}" presName="spaceRect" presStyleCnt="0"/>
      <dgm:spPr/>
    </dgm:pt>
    <dgm:pt modelId="{1FC0B713-0FBB-4123-AD3C-A0075CD43918}" type="pres">
      <dgm:prSet presAssocID="{D6B11827-09E6-4E8B-B24A-AD530C97778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7379D1D-B502-4440-8C03-711C848F2F5F}" type="presOf" srcId="{97CF6646-B5FB-4831-97F9-5B8F1CCACB51}" destId="{6C872148-0A22-4E7D-8E18-23D51DAEDE92}" srcOrd="0" destOrd="0" presId="urn:microsoft.com/office/officeart/2018/2/layout/IconLabelList"/>
    <dgm:cxn modelId="{ADECC732-87B3-42EF-A476-C9E1722A1ABB}" srcId="{97CF6646-B5FB-4831-97F9-5B8F1CCACB51}" destId="{A06AC288-82FE-4D7A-A6AE-8AF896B48871}" srcOrd="2" destOrd="0" parTransId="{F36E4487-2025-4336-9838-AD78D9133375}" sibTransId="{8160B2FE-7284-4C7D-956D-8A523E6845EB}"/>
    <dgm:cxn modelId="{63F64661-4F4A-45DA-B1EB-4DFD168E9CDE}" type="presOf" srcId="{D6B11827-09E6-4E8B-B24A-AD530C977784}" destId="{1FC0B713-0FBB-4123-AD3C-A0075CD43918}" srcOrd="0" destOrd="0" presId="urn:microsoft.com/office/officeart/2018/2/layout/IconLabelList"/>
    <dgm:cxn modelId="{122A9F45-D0C2-4694-821B-2730EC3A3811}" type="presOf" srcId="{A06AC288-82FE-4D7A-A6AE-8AF896B48871}" destId="{774BE817-B54D-41A5-9D57-947F4DB99B9D}" srcOrd="0" destOrd="0" presId="urn:microsoft.com/office/officeart/2018/2/layout/IconLabelList"/>
    <dgm:cxn modelId="{68BEC64A-F617-4E6A-86BE-6B7B6BEF537B}" type="presOf" srcId="{02111990-4790-432C-9520-0623C38AB206}" destId="{A8560839-31FA-402F-90A5-50A2EAC99DD9}" srcOrd="0" destOrd="0" presId="urn:microsoft.com/office/officeart/2018/2/layout/IconLabelList"/>
    <dgm:cxn modelId="{21ECC373-C365-4F1A-B3D5-916B49382DA9}" srcId="{97CF6646-B5FB-4831-97F9-5B8F1CCACB51}" destId="{02111990-4790-432C-9520-0623C38AB206}" srcOrd="1" destOrd="0" parTransId="{C0A93030-4A2C-42A4-A59D-3B949A7BB36B}" sibTransId="{B7791F5B-237E-4DA4-8B9D-7074974D2A92}"/>
    <dgm:cxn modelId="{516B0C75-22CD-4A41-86CD-0CB3B069FC6C}" type="presOf" srcId="{51C8B470-655A-4C48-B101-4D615EB3C75C}" destId="{CCF1979A-7137-43F6-931A-7CE0AA9DAABC}" srcOrd="0" destOrd="0" presId="urn:microsoft.com/office/officeart/2018/2/layout/IconLabelList"/>
    <dgm:cxn modelId="{41005C58-E2F7-42F6-ADD5-4277D369847A}" srcId="{97CF6646-B5FB-4831-97F9-5B8F1CCACB51}" destId="{51C8B470-655A-4C48-B101-4D615EB3C75C}" srcOrd="0" destOrd="0" parTransId="{90A25746-E66C-4DBA-A746-82A52594AE6A}" sibTransId="{3FBEEB22-3EB7-495A-B482-A2C45FE09A81}"/>
    <dgm:cxn modelId="{3EE6BDAB-25D4-49A2-A081-C84FB1EECD01}" srcId="{97CF6646-B5FB-4831-97F9-5B8F1CCACB51}" destId="{D6B11827-09E6-4E8B-B24A-AD530C977784}" srcOrd="3" destOrd="0" parTransId="{25ACE510-DCE9-47D7-B044-C6D26C2124F0}" sibTransId="{99EA9680-634B-4B68-BEFD-0A349BB386C5}"/>
    <dgm:cxn modelId="{C22583C2-D1E2-4F4C-A561-29843A49E8C1}" type="presParOf" srcId="{6C872148-0A22-4E7D-8E18-23D51DAEDE92}" destId="{E5DD0794-CE8E-4C2C-A59E-AD14AEF95258}" srcOrd="0" destOrd="0" presId="urn:microsoft.com/office/officeart/2018/2/layout/IconLabelList"/>
    <dgm:cxn modelId="{900CF6B0-72C4-4719-803A-2287B45C168D}" type="presParOf" srcId="{E5DD0794-CE8E-4C2C-A59E-AD14AEF95258}" destId="{5D4208BA-AFC0-41F7-A0BC-5DCFFD051CAC}" srcOrd="0" destOrd="0" presId="urn:microsoft.com/office/officeart/2018/2/layout/IconLabelList"/>
    <dgm:cxn modelId="{853A88CF-0A55-4F94-A68E-BE4736CF64EB}" type="presParOf" srcId="{E5DD0794-CE8E-4C2C-A59E-AD14AEF95258}" destId="{A6E13780-C686-4DDC-9F9B-DC7D70AE02B1}" srcOrd="1" destOrd="0" presId="urn:microsoft.com/office/officeart/2018/2/layout/IconLabelList"/>
    <dgm:cxn modelId="{DA238D42-50FA-4933-AAC7-AB4FC8E4ECDC}" type="presParOf" srcId="{E5DD0794-CE8E-4C2C-A59E-AD14AEF95258}" destId="{CCF1979A-7137-43F6-931A-7CE0AA9DAABC}" srcOrd="2" destOrd="0" presId="urn:microsoft.com/office/officeart/2018/2/layout/IconLabelList"/>
    <dgm:cxn modelId="{502A2345-C881-4FB2-A390-957401748632}" type="presParOf" srcId="{6C872148-0A22-4E7D-8E18-23D51DAEDE92}" destId="{813E52A4-FA48-4C29-8638-F2E61AF95C02}" srcOrd="1" destOrd="0" presId="urn:microsoft.com/office/officeart/2018/2/layout/IconLabelList"/>
    <dgm:cxn modelId="{9D2A33A2-0337-4E73-BA90-2C54AAB63E18}" type="presParOf" srcId="{6C872148-0A22-4E7D-8E18-23D51DAEDE92}" destId="{41027C49-1B3E-4169-B583-AE857C83CF6E}" srcOrd="2" destOrd="0" presId="urn:microsoft.com/office/officeart/2018/2/layout/IconLabelList"/>
    <dgm:cxn modelId="{A47E88EF-B760-4E7F-8FA4-A6DD62579A1C}" type="presParOf" srcId="{41027C49-1B3E-4169-B583-AE857C83CF6E}" destId="{21E9F356-A405-4B4D-B06E-29F952B51DA2}" srcOrd="0" destOrd="0" presId="urn:microsoft.com/office/officeart/2018/2/layout/IconLabelList"/>
    <dgm:cxn modelId="{ACE83198-6096-4721-BA06-3EF0FBEE7D41}" type="presParOf" srcId="{41027C49-1B3E-4169-B583-AE857C83CF6E}" destId="{CA256039-1CBA-4D8E-8169-6E67ED54439C}" srcOrd="1" destOrd="0" presId="urn:microsoft.com/office/officeart/2018/2/layout/IconLabelList"/>
    <dgm:cxn modelId="{ED246367-F10F-43AD-B696-9758766B824F}" type="presParOf" srcId="{41027C49-1B3E-4169-B583-AE857C83CF6E}" destId="{A8560839-31FA-402F-90A5-50A2EAC99DD9}" srcOrd="2" destOrd="0" presId="urn:microsoft.com/office/officeart/2018/2/layout/IconLabelList"/>
    <dgm:cxn modelId="{E3E5CCE5-E27E-4C26-A5D1-776E182C58BF}" type="presParOf" srcId="{6C872148-0A22-4E7D-8E18-23D51DAEDE92}" destId="{A3A95E97-3805-4115-B515-D965CA933031}" srcOrd="3" destOrd="0" presId="urn:microsoft.com/office/officeart/2018/2/layout/IconLabelList"/>
    <dgm:cxn modelId="{88D81708-E369-4AA0-B0C4-0A38905AF92E}" type="presParOf" srcId="{6C872148-0A22-4E7D-8E18-23D51DAEDE92}" destId="{68183EBB-F1E5-4845-983C-488D4BFB75EC}" srcOrd="4" destOrd="0" presId="urn:microsoft.com/office/officeart/2018/2/layout/IconLabelList"/>
    <dgm:cxn modelId="{6BF12AFB-1F09-4B85-8AD8-3CFA04AC3CAF}" type="presParOf" srcId="{68183EBB-F1E5-4845-983C-488D4BFB75EC}" destId="{23D8AFAD-AC9C-45EE-8AF2-B1329241FE70}" srcOrd="0" destOrd="0" presId="urn:microsoft.com/office/officeart/2018/2/layout/IconLabelList"/>
    <dgm:cxn modelId="{BED28F3D-9902-4931-A07F-710028BB6A40}" type="presParOf" srcId="{68183EBB-F1E5-4845-983C-488D4BFB75EC}" destId="{D1668FF0-3706-4A7F-94A1-5C45C99B5469}" srcOrd="1" destOrd="0" presId="urn:microsoft.com/office/officeart/2018/2/layout/IconLabelList"/>
    <dgm:cxn modelId="{42D32E12-EE48-4BD4-9BE2-7C762E09C829}" type="presParOf" srcId="{68183EBB-F1E5-4845-983C-488D4BFB75EC}" destId="{774BE817-B54D-41A5-9D57-947F4DB99B9D}" srcOrd="2" destOrd="0" presId="urn:microsoft.com/office/officeart/2018/2/layout/IconLabelList"/>
    <dgm:cxn modelId="{1F253739-352A-4610-8FEF-D404023C7273}" type="presParOf" srcId="{6C872148-0A22-4E7D-8E18-23D51DAEDE92}" destId="{D4744E2C-323E-4CB0-BA50-13E0E21C4EF6}" srcOrd="5" destOrd="0" presId="urn:microsoft.com/office/officeart/2018/2/layout/IconLabelList"/>
    <dgm:cxn modelId="{B5F6BFD5-EF25-4ACE-AFBE-75CB6E4578C8}" type="presParOf" srcId="{6C872148-0A22-4E7D-8E18-23D51DAEDE92}" destId="{AF2AF5B7-8751-4EEE-B016-BA7D67DFFE3A}" srcOrd="6" destOrd="0" presId="urn:microsoft.com/office/officeart/2018/2/layout/IconLabelList"/>
    <dgm:cxn modelId="{4ABB2795-FC34-480A-A7FF-5A49A22D1292}" type="presParOf" srcId="{AF2AF5B7-8751-4EEE-B016-BA7D67DFFE3A}" destId="{279571B5-FB31-4137-A69D-F5792FABF6A5}" srcOrd="0" destOrd="0" presId="urn:microsoft.com/office/officeart/2018/2/layout/IconLabelList"/>
    <dgm:cxn modelId="{6CE2C4FD-3560-4CAA-9682-4F8F42E60F70}" type="presParOf" srcId="{AF2AF5B7-8751-4EEE-B016-BA7D67DFFE3A}" destId="{CC509C4D-B5AD-4188-AD71-2D82C550E894}" srcOrd="1" destOrd="0" presId="urn:microsoft.com/office/officeart/2018/2/layout/IconLabelList"/>
    <dgm:cxn modelId="{98891558-F491-40AA-9761-0010E06E432F}" type="presParOf" srcId="{AF2AF5B7-8751-4EEE-B016-BA7D67DFFE3A}" destId="{1FC0B713-0FBB-4123-AD3C-A0075CD4391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851BD1-1162-423F-A59B-8C2F638D7E9B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0C583054-E47F-4767-ABAB-F4652684DF9B}">
      <dgm:prSet phldrT="[Text]"/>
      <dgm:spPr/>
      <dgm:t>
        <a:bodyPr/>
        <a:lstStyle/>
        <a:p>
          <a:r>
            <a:rPr lang="pt-BR" b="0" i="0">
              <a:effectLst/>
              <a:latin typeface="Roboto" panose="02000000000000000000" pitchFamily="2" charset="0"/>
            </a:rPr>
            <a:t>Acabar com a pobreza </a:t>
          </a:r>
          <a:endParaRPr lang="pt-BR" dirty="0"/>
        </a:p>
      </dgm:t>
    </dgm:pt>
    <dgm:pt modelId="{B114BF5D-346B-4A1B-AD32-447DCF9B6F33}" type="parTrans" cxnId="{340877DF-13AF-417C-B555-A772FB23E3FC}">
      <dgm:prSet/>
      <dgm:spPr/>
      <dgm:t>
        <a:bodyPr/>
        <a:lstStyle/>
        <a:p>
          <a:endParaRPr lang="pt-BR"/>
        </a:p>
      </dgm:t>
    </dgm:pt>
    <dgm:pt modelId="{B4FBF0BC-68B1-4B14-A53E-45A85EA330C4}" type="sibTrans" cxnId="{340877DF-13AF-417C-B555-A772FB23E3FC}">
      <dgm:prSet/>
      <dgm:spPr/>
      <dgm:t>
        <a:bodyPr/>
        <a:lstStyle/>
        <a:p>
          <a:endParaRPr lang="pt-BR"/>
        </a:p>
      </dgm:t>
    </dgm:pt>
    <dgm:pt modelId="{3A728F79-7085-4AD8-B74F-3B77A68BF16C}">
      <dgm:prSet/>
      <dgm:spPr/>
      <dgm:t>
        <a:bodyPr/>
        <a:lstStyle/>
        <a:p>
          <a:r>
            <a:rPr lang="pt-BR">
              <a:latin typeface="Roboto" panose="02000000000000000000" pitchFamily="2" charset="0"/>
            </a:rPr>
            <a:t>P</a:t>
          </a:r>
          <a:r>
            <a:rPr lang="pt-BR" b="0" i="0">
              <a:effectLst/>
              <a:latin typeface="Roboto" panose="02000000000000000000" pitchFamily="2" charset="0"/>
            </a:rPr>
            <a:t>roteger o meio ambiente e o clima</a:t>
          </a:r>
          <a:endParaRPr lang="pt-BR" b="0" i="0" dirty="0">
            <a:effectLst/>
            <a:latin typeface="Roboto" panose="02000000000000000000" pitchFamily="2" charset="0"/>
          </a:endParaRPr>
        </a:p>
      </dgm:t>
    </dgm:pt>
    <dgm:pt modelId="{D9C12112-EB37-4C7B-B77F-59C46B80BF9F}" type="parTrans" cxnId="{D3025071-3FCF-4FCB-9F7E-B8F7BAF81EBB}">
      <dgm:prSet/>
      <dgm:spPr/>
      <dgm:t>
        <a:bodyPr/>
        <a:lstStyle/>
        <a:p>
          <a:endParaRPr lang="pt-BR"/>
        </a:p>
      </dgm:t>
    </dgm:pt>
    <dgm:pt modelId="{C1866FE6-C45B-40B9-81A1-C7E5812D8569}" type="sibTrans" cxnId="{D3025071-3FCF-4FCB-9F7E-B8F7BAF81EBB}">
      <dgm:prSet/>
      <dgm:spPr/>
      <dgm:t>
        <a:bodyPr/>
        <a:lstStyle/>
        <a:p>
          <a:endParaRPr lang="pt-BR"/>
        </a:p>
      </dgm:t>
    </dgm:pt>
    <dgm:pt modelId="{7959444A-559B-4934-936E-CDFB25630C06}">
      <dgm:prSet/>
      <dgm:spPr/>
      <dgm:t>
        <a:bodyPr/>
        <a:lstStyle/>
        <a:p>
          <a:r>
            <a:rPr lang="pt-BR" dirty="0">
              <a:latin typeface="Roboto" panose="02000000000000000000" pitchFamily="2" charset="0"/>
            </a:rPr>
            <a:t>G</a:t>
          </a:r>
          <a:r>
            <a:rPr lang="pt-BR" b="0" i="0" dirty="0">
              <a:effectLst/>
              <a:latin typeface="Roboto" panose="02000000000000000000" pitchFamily="2" charset="0"/>
            </a:rPr>
            <a:t>arantir que as pessoas, em todos os lugares, possam desfrutar de paz e de prosperidade</a:t>
          </a:r>
          <a:endParaRPr lang="pt-BR" dirty="0"/>
        </a:p>
      </dgm:t>
    </dgm:pt>
    <dgm:pt modelId="{65FC5071-BE31-4E74-AA09-D716C785B83B}" type="parTrans" cxnId="{57C1FEFA-0158-4D14-98BE-A0AC7D6D4ED7}">
      <dgm:prSet/>
      <dgm:spPr/>
      <dgm:t>
        <a:bodyPr/>
        <a:lstStyle/>
        <a:p>
          <a:endParaRPr lang="pt-BR"/>
        </a:p>
      </dgm:t>
    </dgm:pt>
    <dgm:pt modelId="{1FDB5B73-00AD-4564-B51B-C580B87157E7}" type="sibTrans" cxnId="{57C1FEFA-0158-4D14-98BE-A0AC7D6D4ED7}">
      <dgm:prSet/>
      <dgm:spPr/>
      <dgm:t>
        <a:bodyPr/>
        <a:lstStyle/>
        <a:p>
          <a:endParaRPr lang="pt-BR"/>
        </a:p>
      </dgm:t>
    </dgm:pt>
    <dgm:pt modelId="{B7C76996-50BF-499A-A4B7-C0C888260FA6}" type="pres">
      <dgm:prSet presAssocID="{AA851BD1-1162-423F-A59B-8C2F638D7E9B}" presName="rootnode" presStyleCnt="0">
        <dgm:presLayoutVars>
          <dgm:chMax/>
          <dgm:chPref/>
          <dgm:dir/>
          <dgm:animLvl val="lvl"/>
        </dgm:presLayoutVars>
      </dgm:prSet>
      <dgm:spPr/>
    </dgm:pt>
    <dgm:pt modelId="{B30DBBE3-D85A-4715-BDC5-835044CD2924}" type="pres">
      <dgm:prSet presAssocID="{0C583054-E47F-4767-ABAB-F4652684DF9B}" presName="composite" presStyleCnt="0"/>
      <dgm:spPr/>
    </dgm:pt>
    <dgm:pt modelId="{1333561D-8D4D-4237-9D3A-06A16DD5E7AF}" type="pres">
      <dgm:prSet presAssocID="{0C583054-E47F-4767-ABAB-F4652684DF9B}" presName="LShape" presStyleLbl="alignNode1" presStyleIdx="0" presStyleCnt="5"/>
      <dgm:spPr/>
    </dgm:pt>
    <dgm:pt modelId="{569C9BF5-51E0-4FC0-A541-422314E0F940}" type="pres">
      <dgm:prSet presAssocID="{0C583054-E47F-4767-ABAB-F4652684DF9B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9BC0FF7-6D8B-411B-B1BC-1CF755E5FA82}" type="pres">
      <dgm:prSet presAssocID="{0C583054-E47F-4767-ABAB-F4652684DF9B}" presName="Triangle" presStyleLbl="alignNode1" presStyleIdx="1" presStyleCnt="5"/>
      <dgm:spPr/>
    </dgm:pt>
    <dgm:pt modelId="{EACF8E08-A6A8-4A7B-AB22-0005E7225A63}" type="pres">
      <dgm:prSet presAssocID="{B4FBF0BC-68B1-4B14-A53E-45A85EA330C4}" presName="sibTrans" presStyleCnt="0"/>
      <dgm:spPr/>
    </dgm:pt>
    <dgm:pt modelId="{9D7433CC-6031-460F-BFD2-A09D17C51519}" type="pres">
      <dgm:prSet presAssocID="{B4FBF0BC-68B1-4B14-A53E-45A85EA330C4}" presName="space" presStyleCnt="0"/>
      <dgm:spPr/>
    </dgm:pt>
    <dgm:pt modelId="{4C2162D4-FB79-4A0C-ADF8-099A5F79B5DD}" type="pres">
      <dgm:prSet presAssocID="{3A728F79-7085-4AD8-B74F-3B77A68BF16C}" presName="composite" presStyleCnt="0"/>
      <dgm:spPr/>
    </dgm:pt>
    <dgm:pt modelId="{A935A3A5-5AFE-4CC9-92F1-F59968FABD5F}" type="pres">
      <dgm:prSet presAssocID="{3A728F79-7085-4AD8-B74F-3B77A68BF16C}" presName="LShape" presStyleLbl="alignNode1" presStyleIdx="2" presStyleCnt="5"/>
      <dgm:spPr/>
    </dgm:pt>
    <dgm:pt modelId="{550137C9-8B54-4E17-AA85-BB83B3A9C2FF}" type="pres">
      <dgm:prSet presAssocID="{3A728F79-7085-4AD8-B74F-3B77A68BF16C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03AA452-6501-4B6B-816D-2C9310D36346}" type="pres">
      <dgm:prSet presAssocID="{3A728F79-7085-4AD8-B74F-3B77A68BF16C}" presName="Triangle" presStyleLbl="alignNode1" presStyleIdx="3" presStyleCnt="5"/>
      <dgm:spPr/>
    </dgm:pt>
    <dgm:pt modelId="{FF8E562E-655A-4421-AB7A-CF0AA9CC31AB}" type="pres">
      <dgm:prSet presAssocID="{C1866FE6-C45B-40B9-81A1-C7E5812D8569}" presName="sibTrans" presStyleCnt="0"/>
      <dgm:spPr/>
    </dgm:pt>
    <dgm:pt modelId="{93AA98E0-8C7D-4DD7-8D43-FC35F4460758}" type="pres">
      <dgm:prSet presAssocID="{C1866FE6-C45B-40B9-81A1-C7E5812D8569}" presName="space" presStyleCnt="0"/>
      <dgm:spPr/>
    </dgm:pt>
    <dgm:pt modelId="{72AFAD46-5E45-4C9C-9FFE-40CBC416C8AD}" type="pres">
      <dgm:prSet presAssocID="{7959444A-559B-4934-936E-CDFB25630C06}" presName="composite" presStyleCnt="0"/>
      <dgm:spPr/>
    </dgm:pt>
    <dgm:pt modelId="{99CC13C2-1FBD-40C5-AF19-2CAD1F8AC620}" type="pres">
      <dgm:prSet presAssocID="{7959444A-559B-4934-936E-CDFB25630C06}" presName="LShape" presStyleLbl="alignNode1" presStyleIdx="4" presStyleCnt="5"/>
      <dgm:spPr/>
    </dgm:pt>
    <dgm:pt modelId="{87CA06AC-57C6-4CF8-A11A-58D223FD2872}" type="pres">
      <dgm:prSet presAssocID="{7959444A-559B-4934-936E-CDFB25630C06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EBAE632-C280-40EA-95CA-246730312A1A}" type="presOf" srcId="{7959444A-559B-4934-936E-CDFB25630C06}" destId="{87CA06AC-57C6-4CF8-A11A-58D223FD2872}" srcOrd="0" destOrd="0" presId="urn:microsoft.com/office/officeart/2009/3/layout/StepUpProcess"/>
    <dgm:cxn modelId="{D3025071-3FCF-4FCB-9F7E-B8F7BAF81EBB}" srcId="{AA851BD1-1162-423F-A59B-8C2F638D7E9B}" destId="{3A728F79-7085-4AD8-B74F-3B77A68BF16C}" srcOrd="1" destOrd="0" parTransId="{D9C12112-EB37-4C7B-B77F-59C46B80BF9F}" sibTransId="{C1866FE6-C45B-40B9-81A1-C7E5812D8569}"/>
    <dgm:cxn modelId="{DD8601BE-470E-412D-8BE6-99A79A67FA1F}" type="presOf" srcId="{AA851BD1-1162-423F-A59B-8C2F638D7E9B}" destId="{B7C76996-50BF-499A-A4B7-C0C888260FA6}" srcOrd="0" destOrd="0" presId="urn:microsoft.com/office/officeart/2009/3/layout/StepUpProcess"/>
    <dgm:cxn modelId="{9AABD4D6-FC4B-4739-9CE2-76CB92A1C980}" type="presOf" srcId="{0C583054-E47F-4767-ABAB-F4652684DF9B}" destId="{569C9BF5-51E0-4FC0-A541-422314E0F940}" srcOrd="0" destOrd="0" presId="urn:microsoft.com/office/officeart/2009/3/layout/StepUpProcess"/>
    <dgm:cxn modelId="{340877DF-13AF-417C-B555-A772FB23E3FC}" srcId="{AA851BD1-1162-423F-A59B-8C2F638D7E9B}" destId="{0C583054-E47F-4767-ABAB-F4652684DF9B}" srcOrd="0" destOrd="0" parTransId="{B114BF5D-346B-4A1B-AD32-447DCF9B6F33}" sibTransId="{B4FBF0BC-68B1-4B14-A53E-45A85EA330C4}"/>
    <dgm:cxn modelId="{02E3F7F4-9310-4C1B-BB2D-BF1C01F0F081}" type="presOf" srcId="{3A728F79-7085-4AD8-B74F-3B77A68BF16C}" destId="{550137C9-8B54-4E17-AA85-BB83B3A9C2FF}" srcOrd="0" destOrd="0" presId="urn:microsoft.com/office/officeart/2009/3/layout/StepUpProcess"/>
    <dgm:cxn modelId="{57C1FEFA-0158-4D14-98BE-A0AC7D6D4ED7}" srcId="{AA851BD1-1162-423F-A59B-8C2F638D7E9B}" destId="{7959444A-559B-4934-936E-CDFB25630C06}" srcOrd="2" destOrd="0" parTransId="{65FC5071-BE31-4E74-AA09-D716C785B83B}" sibTransId="{1FDB5B73-00AD-4564-B51B-C580B87157E7}"/>
    <dgm:cxn modelId="{E7FD86C8-F8EF-4619-91DD-8E299AC12764}" type="presParOf" srcId="{B7C76996-50BF-499A-A4B7-C0C888260FA6}" destId="{B30DBBE3-D85A-4715-BDC5-835044CD2924}" srcOrd="0" destOrd="0" presId="urn:microsoft.com/office/officeart/2009/3/layout/StepUpProcess"/>
    <dgm:cxn modelId="{E583794E-2A40-4BF3-8793-D1B286478265}" type="presParOf" srcId="{B30DBBE3-D85A-4715-BDC5-835044CD2924}" destId="{1333561D-8D4D-4237-9D3A-06A16DD5E7AF}" srcOrd="0" destOrd="0" presId="urn:microsoft.com/office/officeart/2009/3/layout/StepUpProcess"/>
    <dgm:cxn modelId="{70156D3C-24CB-4A95-97DA-F507F4A8E36F}" type="presParOf" srcId="{B30DBBE3-D85A-4715-BDC5-835044CD2924}" destId="{569C9BF5-51E0-4FC0-A541-422314E0F940}" srcOrd="1" destOrd="0" presId="urn:microsoft.com/office/officeart/2009/3/layout/StepUpProcess"/>
    <dgm:cxn modelId="{D26233DD-9B7E-4B43-BDB5-EAEF71000123}" type="presParOf" srcId="{B30DBBE3-D85A-4715-BDC5-835044CD2924}" destId="{49BC0FF7-6D8B-411B-B1BC-1CF755E5FA82}" srcOrd="2" destOrd="0" presId="urn:microsoft.com/office/officeart/2009/3/layout/StepUpProcess"/>
    <dgm:cxn modelId="{2125E0E9-161F-40BB-9153-308818CDCE52}" type="presParOf" srcId="{B7C76996-50BF-499A-A4B7-C0C888260FA6}" destId="{EACF8E08-A6A8-4A7B-AB22-0005E7225A63}" srcOrd="1" destOrd="0" presId="urn:microsoft.com/office/officeart/2009/3/layout/StepUpProcess"/>
    <dgm:cxn modelId="{857F45A0-67A8-48FF-9D83-110878CC8064}" type="presParOf" srcId="{EACF8E08-A6A8-4A7B-AB22-0005E7225A63}" destId="{9D7433CC-6031-460F-BFD2-A09D17C51519}" srcOrd="0" destOrd="0" presId="urn:microsoft.com/office/officeart/2009/3/layout/StepUpProcess"/>
    <dgm:cxn modelId="{30B94E73-0826-4AEA-B515-ADEA45EE185B}" type="presParOf" srcId="{B7C76996-50BF-499A-A4B7-C0C888260FA6}" destId="{4C2162D4-FB79-4A0C-ADF8-099A5F79B5DD}" srcOrd="2" destOrd="0" presId="urn:microsoft.com/office/officeart/2009/3/layout/StepUpProcess"/>
    <dgm:cxn modelId="{AD03563E-FAA0-47F3-BBB4-493B4A705C81}" type="presParOf" srcId="{4C2162D4-FB79-4A0C-ADF8-099A5F79B5DD}" destId="{A935A3A5-5AFE-4CC9-92F1-F59968FABD5F}" srcOrd="0" destOrd="0" presId="urn:microsoft.com/office/officeart/2009/3/layout/StepUpProcess"/>
    <dgm:cxn modelId="{73993591-C961-4846-ACD5-73849A5755B7}" type="presParOf" srcId="{4C2162D4-FB79-4A0C-ADF8-099A5F79B5DD}" destId="{550137C9-8B54-4E17-AA85-BB83B3A9C2FF}" srcOrd="1" destOrd="0" presId="urn:microsoft.com/office/officeart/2009/3/layout/StepUpProcess"/>
    <dgm:cxn modelId="{1C32913D-972A-4A2D-A9F6-39E08DC16A0E}" type="presParOf" srcId="{4C2162D4-FB79-4A0C-ADF8-099A5F79B5DD}" destId="{C03AA452-6501-4B6B-816D-2C9310D36346}" srcOrd="2" destOrd="0" presId="urn:microsoft.com/office/officeart/2009/3/layout/StepUpProcess"/>
    <dgm:cxn modelId="{325BF44D-DDC6-43EA-A2D9-1078FBA8AD96}" type="presParOf" srcId="{B7C76996-50BF-499A-A4B7-C0C888260FA6}" destId="{FF8E562E-655A-4421-AB7A-CF0AA9CC31AB}" srcOrd="3" destOrd="0" presId="urn:microsoft.com/office/officeart/2009/3/layout/StepUpProcess"/>
    <dgm:cxn modelId="{793AF5A7-6849-43C4-90C7-17F9F893A4F8}" type="presParOf" srcId="{FF8E562E-655A-4421-AB7A-CF0AA9CC31AB}" destId="{93AA98E0-8C7D-4DD7-8D43-FC35F4460758}" srcOrd="0" destOrd="0" presId="urn:microsoft.com/office/officeart/2009/3/layout/StepUpProcess"/>
    <dgm:cxn modelId="{78ED56B9-8B00-44EB-BCFD-4185541C7A03}" type="presParOf" srcId="{B7C76996-50BF-499A-A4B7-C0C888260FA6}" destId="{72AFAD46-5E45-4C9C-9FFE-40CBC416C8AD}" srcOrd="4" destOrd="0" presId="urn:microsoft.com/office/officeart/2009/3/layout/StepUpProcess"/>
    <dgm:cxn modelId="{C64BFF31-84E4-4661-83CE-39C7BDD4D2A3}" type="presParOf" srcId="{72AFAD46-5E45-4C9C-9FFE-40CBC416C8AD}" destId="{99CC13C2-1FBD-40C5-AF19-2CAD1F8AC620}" srcOrd="0" destOrd="0" presId="urn:microsoft.com/office/officeart/2009/3/layout/StepUpProcess"/>
    <dgm:cxn modelId="{CC522BF6-1868-4D77-8AB4-663780E5AAEB}" type="presParOf" srcId="{72AFAD46-5E45-4C9C-9FFE-40CBC416C8AD}" destId="{87CA06AC-57C6-4CF8-A11A-58D223FD287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E9AEF9-BBE4-4758-BABD-4769E16FBE7A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95950C07-D0ED-435D-AB8B-92DF1393E8A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2000" b="1"/>
            <a:t>Poluição global </a:t>
          </a:r>
          <a:endParaRPr lang="en-US" sz="2000" b="1"/>
        </a:p>
      </dgm:t>
    </dgm:pt>
    <dgm:pt modelId="{E3DA0EB3-8E34-457B-9DBF-98C2BE000BBC}" type="parTrans" cxnId="{821B3F41-207C-4E92-B8A8-C210FBEBFE16}">
      <dgm:prSet/>
      <dgm:spPr/>
      <dgm:t>
        <a:bodyPr/>
        <a:lstStyle/>
        <a:p>
          <a:endParaRPr lang="en-US" sz="2800" b="1"/>
        </a:p>
      </dgm:t>
    </dgm:pt>
    <dgm:pt modelId="{2A108942-CC99-4A70-A9C0-9941B6931EE5}" type="sibTrans" cxnId="{821B3F41-207C-4E92-B8A8-C210FBEBFE16}">
      <dgm:prSet/>
      <dgm:spPr/>
      <dgm:t>
        <a:bodyPr/>
        <a:lstStyle/>
        <a:p>
          <a:endParaRPr lang="en-US" sz="2800" b="1"/>
        </a:p>
      </dgm:t>
    </dgm:pt>
    <dgm:pt modelId="{2F9523C6-8BE3-4670-A90E-6B74E7DA112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2000" b="1"/>
            <a:t>Mudanças climáticas</a:t>
          </a:r>
          <a:endParaRPr lang="en-US" sz="2000" b="1"/>
        </a:p>
      </dgm:t>
    </dgm:pt>
    <dgm:pt modelId="{B410D2A5-73BA-4BEC-922B-255C30106D67}" type="parTrans" cxnId="{BD775438-F4F9-43D4-8CC7-9ED6A9996838}">
      <dgm:prSet/>
      <dgm:spPr/>
      <dgm:t>
        <a:bodyPr/>
        <a:lstStyle/>
        <a:p>
          <a:endParaRPr lang="en-US" sz="2800" b="1"/>
        </a:p>
      </dgm:t>
    </dgm:pt>
    <dgm:pt modelId="{5FC6C4B2-620C-451F-86A3-FE024542CF02}" type="sibTrans" cxnId="{BD775438-F4F9-43D4-8CC7-9ED6A9996838}">
      <dgm:prSet/>
      <dgm:spPr/>
      <dgm:t>
        <a:bodyPr/>
        <a:lstStyle/>
        <a:p>
          <a:endParaRPr lang="en-US" sz="2800" b="1"/>
        </a:p>
      </dgm:t>
    </dgm:pt>
    <dgm:pt modelId="{4D32C9CD-BECA-49A1-BD8B-972182718F48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2000" b="1" dirty="0"/>
            <a:t>Perda e alteração da </a:t>
          </a:r>
          <a:r>
            <a:rPr lang="pt-BR" sz="2000" b="1" dirty="0" err="1"/>
            <a:t>biodiver-sidade</a:t>
          </a:r>
          <a:endParaRPr lang="en-US" sz="2000" b="1" dirty="0"/>
        </a:p>
      </dgm:t>
    </dgm:pt>
    <dgm:pt modelId="{677C0E9B-0D81-4CAF-8733-188975DF6DC0}" type="parTrans" cxnId="{F1A243FC-43B7-45A5-B933-31EF34D1B754}">
      <dgm:prSet/>
      <dgm:spPr/>
      <dgm:t>
        <a:bodyPr/>
        <a:lstStyle/>
        <a:p>
          <a:endParaRPr lang="en-US" sz="2800" b="1"/>
        </a:p>
      </dgm:t>
    </dgm:pt>
    <dgm:pt modelId="{60674C55-C02A-40EF-9A8B-5FAE6A135E95}" type="sibTrans" cxnId="{F1A243FC-43B7-45A5-B933-31EF34D1B754}">
      <dgm:prSet/>
      <dgm:spPr/>
      <dgm:t>
        <a:bodyPr/>
        <a:lstStyle/>
        <a:p>
          <a:endParaRPr lang="en-US" sz="2800" b="1"/>
        </a:p>
      </dgm:t>
    </dgm:pt>
    <dgm:pt modelId="{F600DF48-957F-4A3C-8E33-9513D5D018F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2000" b="1"/>
            <a:t>Mudança do uso e cobertura do solo </a:t>
          </a:r>
          <a:endParaRPr lang="en-US" sz="2000" b="1"/>
        </a:p>
      </dgm:t>
    </dgm:pt>
    <dgm:pt modelId="{2993E1A8-E9E6-49E3-A2D2-7F98BF15D54E}" type="parTrans" cxnId="{FF51A5C5-2DA0-4A4F-8E7F-AA480D5CE436}">
      <dgm:prSet/>
      <dgm:spPr/>
      <dgm:t>
        <a:bodyPr/>
        <a:lstStyle/>
        <a:p>
          <a:endParaRPr lang="en-US" sz="2800" b="1"/>
        </a:p>
      </dgm:t>
    </dgm:pt>
    <dgm:pt modelId="{194FD5ED-6735-460F-9A4E-24A668194B87}" type="sibTrans" cxnId="{FF51A5C5-2DA0-4A4F-8E7F-AA480D5CE436}">
      <dgm:prSet/>
      <dgm:spPr/>
      <dgm:t>
        <a:bodyPr/>
        <a:lstStyle/>
        <a:p>
          <a:endParaRPr lang="en-US" sz="2800" b="1"/>
        </a:p>
      </dgm:t>
    </dgm:pt>
    <dgm:pt modelId="{0696417B-B27C-4657-8859-BF27AA485D4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2000" b="1" dirty="0" err="1"/>
            <a:t>Esgota-mento</a:t>
          </a:r>
          <a:r>
            <a:rPr lang="pt-BR" sz="2000" b="1" dirty="0"/>
            <a:t> dos recursos naturais </a:t>
          </a:r>
          <a:endParaRPr lang="en-US" sz="2000" b="1" dirty="0"/>
        </a:p>
      </dgm:t>
    </dgm:pt>
    <dgm:pt modelId="{0BEC674A-AF12-4A1F-ADF3-409E09229AA5}" type="parTrans" cxnId="{64033AB1-E41F-4773-A111-780818971748}">
      <dgm:prSet/>
      <dgm:spPr/>
      <dgm:t>
        <a:bodyPr/>
        <a:lstStyle/>
        <a:p>
          <a:endParaRPr lang="en-US" sz="2800" b="1"/>
        </a:p>
      </dgm:t>
    </dgm:pt>
    <dgm:pt modelId="{D99F2949-AF57-47D2-8042-7F5867F24FFB}" type="sibTrans" cxnId="{64033AB1-E41F-4773-A111-780818971748}">
      <dgm:prSet/>
      <dgm:spPr/>
      <dgm:t>
        <a:bodyPr/>
        <a:lstStyle/>
        <a:p>
          <a:endParaRPr lang="en-US" sz="2800" b="1"/>
        </a:p>
      </dgm:t>
    </dgm:pt>
    <dgm:pt modelId="{1367B6DB-A0EE-4F7F-8ADB-1F0CAAED7C9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sz="2000" b="1" dirty="0"/>
            <a:t>Mudanças dos fluxos biogeo.-químicos</a:t>
          </a:r>
          <a:endParaRPr lang="en-US" sz="2000" b="1" dirty="0"/>
        </a:p>
      </dgm:t>
    </dgm:pt>
    <dgm:pt modelId="{5A7F8B57-8F68-4DB1-A028-E198A678817A}" type="parTrans" cxnId="{803964D3-2335-43B4-8530-C0D51E710747}">
      <dgm:prSet/>
      <dgm:spPr/>
      <dgm:t>
        <a:bodyPr/>
        <a:lstStyle/>
        <a:p>
          <a:endParaRPr lang="en-US" sz="2800" b="1"/>
        </a:p>
      </dgm:t>
    </dgm:pt>
    <dgm:pt modelId="{73EE9443-C316-440E-AB21-2578A87B8263}" type="sibTrans" cxnId="{803964D3-2335-43B4-8530-C0D51E710747}">
      <dgm:prSet/>
      <dgm:spPr/>
      <dgm:t>
        <a:bodyPr/>
        <a:lstStyle/>
        <a:p>
          <a:endParaRPr lang="en-US" sz="2800" b="1"/>
        </a:p>
      </dgm:t>
    </dgm:pt>
    <dgm:pt modelId="{5A13C9BD-CEA8-4C98-8427-CC99B6E835F7}" type="pres">
      <dgm:prSet presAssocID="{02E9AEF9-BBE4-4758-BABD-4769E16FBE7A}" presName="root" presStyleCnt="0">
        <dgm:presLayoutVars>
          <dgm:dir/>
          <dgm:resizeHandles val="exact"/>
        </dgm:presLayoutVars>
      </dgm:prSet>
      <dgm:spPr/>
    </dgm:pt>
    <dgm:pt modelId="{EA6D2D69-F29D-444A-BA90-450359235C0C}" type="pres">
      <dgm:prSet presAssocID="{95950C07-D0ED-435D-AB8B-92DF1393E8AF}" presName="compNode" presStyleCnt="0"/>
      <dgm:spPr/>
    </dgm:pt>
    <dgm:pt modelId="{FE19FF25-A6B3-4B06-BF93-5A7ED51FF180}" type="pres">
      <dgm:prSet presAssocID="{95950C07-D0ED-435D-AB8B-92DF1393E8AF}" presName="iconBgRect" presStyleLbl="bgShp" presStyleIdx="0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2CD93173-DD74-4EBB-9286-6C39BC204784}" type="pres">
      <dgm:prSet presAssocID="{95950C07-D0ED-435D-AB8B-92DF1393E8A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3B541FC0-2609-4460-A8CC-76DBCE247729}" type="pres">
      <dgm:prSet presAssocID="{95950C07-D0ED-435D-AB8B-92DF1393E8AF}" presName="spaceRect" presStyleCnt="0"/>
      <dgm:spPr/>
    </dgm:pt>
    <dgm:pt modelId="{1412FD6B-454F-4EE3-B5F7-5CB6BA564826}" type="pres">
      <dgm:prSet presAssocID="{95950C07-D0ED-435D-AB8B-92DF1393E8AF}" presName="textRect" presStyleLbl="revTx" presStyleIdx="0" presStyleCnt="6">
        <dgm:presLayoutVars>
          <dgm:chMax val="1"/>
          <dgm:chPref val="1"/>
        </dgm:presLayoutVars>
      </dgm:prSet>
      <dgm:spPr/>
    </dgm:pt>
    <dgm:pt modelId="{80DCE794-4A9F-4C29-BB47-F3AC108EB19B}" type="pres">
      <dgm:prSet presAssocID="{2A108942-CC99-4A70-A9C0-9941B6931EE5}" presName="sibTrans" presStyleCnt="0"/>
      <dgm:spPr/>
    </dgm:pt>
    <dgm:pt modelId="{EB96C65F-3264-4B3B-A65F-FADA3BDAE26F}" type="pres">
      <dgm:prSet presAssocID="{2F9523C6-8BE3-4670-A90E-6B74E7DA1125}" presName="compNode" presStyleCnt="0"/>
      <dgm:spPr/>
    </dgm:pt>
    <dgm:pt modelId="{867EB739-49A0-4B89-B31D-277786E488DB}" type="pres">
      <dgm:prSet presAssocID="{2F9523C6-8BE3-4670-A90E-6B74E7DA1125}" presName="iconBgRect" presStyleLbl="bgShp" presStyleIdx="1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8923FCCB-40E9-4508-9A6F-62D062240CE4}" type="pres">
      <dgm:prSet presAssocID="{2F9523C6-8BE3-4670-A90E-6B74E7DA112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A08EF85-A3CF-4452-A68D-93B122B137B6}" type="pres">
      <dgm:prSet presAssocID="{2F9523C6-8BE3-4670-A90E-6B74E7DA1125}" presName="spaceRect" presStyleCnt="0"/>
      <dgm:spPr/>
    </dgm:pt>
    <dgm:pt modelId="{B9AC7CB1-51A2-4791-99B2-D77B37DDEC53}" type="pres">
      <dgm:prSet presAssocID="{2F9523C6-8BE3-4670-A90E-6B74E7DA1125}" presName="textRect" presStyleLbl="revTx" presStyleIdx="1" presStyleCnt="6">
        <dgm:presLayoutVars>
          <dgm:chMax val="1"/>
          <dgm:chPref val="1"/>
        </dgm:presLayoutVars>
      </dgm:prSet>
      <dgm:spPr/>
    </dgm:pt>
    <dgm:pt modelId="{0C51293F-4951-456B-880F-C9408319CF2B}" type="pres">
      <dgm:prSet presAssocID="{5FC6C4B2-620C-451F-86A3-FE024542CF02}" presName="sibTrans" presStyleCnt="0"/>
      <dgm:spPr/>
    </dgm:pt>
    <dgm:pt modelId="{E2FD23CD-9967-461A-8B23-75CA73C04907}" type="pres">
      <dgm:prSet presAssocID="{4D32C9CD-BECA-49A1-BD8B-972182718F48}" presName="compNode" presStyleCnt="0"/>
      <dgm:spPr/>
    </dgm:pt>
    <dgm:pt modelId="{22F73908-2856-46B3-861B-854B30CBA2CE}" type="pres">
      <dgm:prSet presAssocID="{4D32C9CD-BECA-49A1-BD8B-972182718F48}" presName="iconBgRect" presStyleLbl="bgShp" presStyleIdx="2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21E5FB9E-B58E-4D18-8BFB-D32A45842858}" type="pres">
      <dgm:prSet presAssocID="{4D32C9CD-BECA-49A1-BD8B-972182718F4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5D38B828-B80D-45CC-BA55-268A75D16247}" type="pres">
      <dgm:prSet presAssocID="{4D32C9CD-BECA-49A1-BD8B-972182718F48}" presName="spaceRect" presStyleCnt="0"/>
      <dgm:spPr/>
    </dgm:pt>
    <dgm:pt modelId="{C18C27B3-5FCF-4669-A54E-163FE3083B32}" type="pres">
      <dgm:prSet presAssocID="{4D32C9CD-BECA-49A1-BD8B-972182718F48}" presName="textRect" presStyleLbl="revTx" presStyleIdx="2" presStyleCnt="6">
        <dgm:presLayoutVars>
          <dgm:chMax val="1"/>
          <dgm:chPref val="1"/>
        </dgm:presLayoutVars>
      </dgm:prSet>
      <dgm:spPr/>
    </dgm:pt>
    <dgm:pt modelId="{EDF31480-F41B-4850-9941-408ABC8796BA}" type="pres">
      <dgm:prSet presAssocID="{60674C55-C02A-40EF-9A8B-5FAE6A135E95}" presName="sibTrans" presStyleCnt="0"/>
      <dgm:spPr/>
    </dgm:pt>
    <dgm:pt modelId="{C29F2371-5D12-4BBC-ADB9-E886889B13AA}" type="pres">
      <dgm:prSet presAssocID="{F600DF48-957F-4A3C-8E33-9513D5D018FF}" presName="compNode" presStyleCnt="0"/>
      <dgm:spPr/>
    </dgm:pt>
    <dgm:pt modelId="{60681619-41FE-49F4-B8BB-C43BF9FDBD65}" type="pres">
      <dgm:prSet presAssocID="{F600DF48-957F-4A3C-8E33-9513D5D018FF}" presName="iconBgRect" presStyleLbl="bgShp" presStyleIdx="3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77E73850-B71E-44F1-80CC-3CA780624258}" type="pres">
      <dgm:prSet presAssocID="{F600DF48-957F-4A3C-8E33-9513D5D018F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14309631-9155-4477-BFF8-7DF4FDB34CF4}" type="pres">
      <dgm:prSet presAssocID="{F600DF48-957F-4A3C-8E33-9513D5D018FF}" presName="spaceRect" presStyleCnt="0"/>
      <dgm:spPr/>
    </dgm:pt>
    <dgm:pt modelId="{17F876A1-FC1F-4179-832E-04A7F65B5BF4}" type="pres">
      <dgm:prSet presAssocID="{F600DF48-957F-4A3C-8E33-9513D5D018FF}" presName="textRect" presStyleLbl="revTx" presStyleIdx="3" presStyleCnt="6">
        <dgm:presLayoutVars>
          <dgm:chMax val="1"/>
          <dgm:chPref val="1"/>
        </dgm:presLayoutVars>
      </dgm:prSet>
      <dgm:spPr/>
    </dgm:pt>
    <dgm:pt modelId="{089D0126-1EA6-42B0-B681-1FBF911B11AF}" type="pres">
      <dgm:prSet presAssocID="{194FD5ED-6735-460F-9A4E-24A668194B87}" presName="sibTrans" presStyleCnt="0"/>
      <dgm:spPr/>
    </dgm:pt>
    <dgm:pt modelId="{A892C4E7-1979-4D42-B4EE-188B87093203}" type="pres">
      <dgm:prSet presAssocID="{0696417B-B27C-4657-8859-BF27AA485D41}" presName="compNode" presStyleCnt="0"/>
      <dgm:spPr/>
    </dgm:pt>
    <dgm:pt modelId="{26DC606D-1FFC-43DB-8C26-1B02B79C46E6}" type="pres">
      <dgm:prSet presAssocID="{0696417B-B27C-4657-8859-BF27AA485D41}" presName="iconBgRect" presStyleLbl="bgShp" presStyleIdx="4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88B4F48F-9EF5-4844-8D08-E3FD935D1CB1}" type="pres">
      <dgm:prSet presAssocID="{0696417B-B27C-4657-8859-BF27AA485D41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af"/>
        </a:ext>
      </dgm:extLst>
    </dgm:pt>
    <dgm:pt modelId="{AEB86AD0-422E-4A3E-B889-CB800C60E341}" type="pres">
      <dgm:prSet presAssocID="{0696417B-B27C-4657-8859-BF27AA485D41}" presName="spaceRect" presStyleCnt="0"/>
      <dgm:spPr/>
    </dgm:pt>
    <dgm:pt modelId="{48830708-F5A9-459F-92F6-2686FE89E086}" type="pres">
      <dgm:prSet presAssocID="{0696417B-B27C-4657-8859-BF27AA485D41}" presName="textRect" presStyleLbl="revTx" presStyleIdx="4" presStyleCnt="6">
        <dgm:presLayoutVars>
          <dgm:chMax val="1"/>
          <dgm:chPref val="1"/>
        </dgm:presLayoutVars>
      </dgm:prSet>
      <dgm:spPr/>
    </dgm:pt>
    <dgm:pt modelId="{9675B871-8E8B-43F4-84DB-2CB107F651E9}" type="pres">
      <dgm:prSet presAssocID="{D99F2949-AF57-47D2-8042-7F5867F24FFB}" presName="sibTrans" presStyleCnt="0"/>
      <dgm:spPr/>
    </dgm:pt>
    <dgm:pt modelId="{0811C628-CB75-4358-A8BD-166F4C7932CA}" type="pres">
      <dgm:prSet presAssocID="{1367B6DB-A0EE-4F7F-8ADB-1F0CAAED7C93}" presName="compNode" presStyleCnt="0"/>
      <dgm:spPr/>
    </dgm:pt>
    <dgm:pt modelId="{FE295226-CAEF-411B-8F7A-2DCCFDCA22FA}" type="pres">
      <dgm:prSet presAssocID="{1367B6DB-A0EE-4F7F-8ADB-1F0CAAED7C93}" presName="iconBgRect" presStyleLbl="bgShp" presStyleIdx="5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925851F8-3C0E-4C68-BBDF-86CDB7A8E9A9}" type="pres">
      <dgm:prSet presAssocID="{1367B6DB-A0EE-4F7F-8ADB-1F0CAAED7C9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: Slight curve"/>
        </a:ext>
      </dgm:extLst>
    </dgm:pt>
    <dgm:pt modelId="{4F67F8E5-FBA2-401F-98AA-4CB7851C954F}" type="pres">
      <dgm:prSet presAssocID="{1367B6DB-A0EE-4F7F-8ADB-1F0CAAED7C93}" presName="spaceRect" presStyleCnt="0"/>
      <dgm:spPr/>
    </dgm:pt>
    <dgm:pt modelId="{04F03A09-F9EF-40C5-BA85-AC4005ED3DA6}" type="pres">
      <dgm:prSet presAssocID="{1367B6DB-A0EE-4F7F-8ADB-1F0CAAED7C93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E1D20E12-AEC0-4757-9E8B-38F40B76AE2B}" type="presOf" srcId="{2F9523C6-8BE3-4670-A90E-6B74E7DA1125}" destId="{B9AC7CB1-51A2-4791-99B2-D77B37DDEC53}" srcOrd="0" destOrd="0" presId="urn:microsoft.com/office/officeart/2018/5/layout/IconLeafLabelList"/>
    <dgm:cxn modelId="{EFEF221F-2C7E-4413-961D-C0A8BE9EA547}" type="presOf" srcId="{4D32C9CD-BECA-49A1-BD8B-972182718F48}" destId="{C18C27B3-5FCF-4669-A54E-163FE3083B32}" srcOrd="0" destOrd="0" presId="urn:microsoft.com/office/officeart/2018/5/layout/IconLeafLabelList"/>
    <dgm:cxn modelId="{A75D2820-71C1-420C-BAB5-B5061080A9D2}" type="presOf" srcId="{95950C07-D0ED-435D-AB8B-92DF1393E8AF}" destId="{1412FD6B-454F-4EE3-B5F7-5CB6BA564826}" srcOrd="0" destOrd="0" presId="urn:microsoft.com/office/officeart/2018/5/layout/IconLeafLabelList"/>
    <dgm:cxn modelId="{A198E42B-774A-40B5-80E5-F2ACCB25EB59}" type="presOf" srcId="{F600DF48-957F-4A3C-8E33-9513D5D018FF}" destId="{17F876A1-FC1F-4179-832E-04A7F65B5BF4}" srcOrd="0" destOrd="0" presId="urn:microsoft.com/office/officeart/2018/5/layout/IconLeafLabelList"/>
    <dgm:cxn modelId="{7EC27C2C-C211-4411-8983-E9CABA445D9B}" type="presOf" srcId="{1367B6DB-A0EE-4F7F-8ADB-1F0CAAED7C93}" destId="{04F03A09-F9EF-40C5-BA85-AC4005ED3DA6}" srcOrd="0" destOrd="0" presId="urn:microsoft.com/office/officeart/2018/5/layout/IconLeafLabelList"/>
    <dgm:cxn modelId="{6FFA0530-A720-44B9-97B4-35509FC1DD33}" type="presOf" srcId="{0696417B-B27C-4657-8859-BF27AA485D41}" destId="{48830708-F5A9-459F-92F6-2686FE89E086}" srcOrd="0" destOrd="0" presId="urn:microsoft.com/office/officeart/2018/5/layout/IconLeafLabelList"/>
    <dgm:cxn modelId="{BD775438-F4F9-43D4-8CC7-9ED6A9996838}" srcId="{02E9AEF9-BBE4-4758-BABD-4769E16FBE7A}" destId="{2F9523C6-8BE3-4670-A90E-6B74E7DA1125}" srcOrd="1" destOrd="0" parTransId="{B410D2A5-73BA-4BEC-922B-255C30106D67}" sibTransId="{5FC6C4B2-620C-451F-86A3-FE024542CF02}"/>
    <dgm:cxn modelId="{821B3F41-207C-4E92-B8A8-C210FBEBFE16}" srcId="{02E9AEF9-BBE4-4758-BABD-4769E16FBE7A}" destId="{95950C07-D0ED-435D-AB8B-92DF1393E8AF}" srcOrd="0" destOrd="0" parTransId="{E3DA0EB3-8E34-457B-9DBF-98C2BE000BBC}" sibTransId="{2A108942-CC99-4A70-A9C0-9941B6931EE5}"/>
    <dgm:cxn modelId="{199B93AE-A3ED-441F-B6FE-DE8C8EA51B42}" type="presOf" srcId="{02E9AEF9-BBE4-4758-BABD-4769E16FBE7A}" destId="{5A13C9BD-CEA8-4C98-8427-CC99B6E835F7}" srcOrd="0" destOrd="0" presId="urn:microsoft.com/office/officeart/2018/5/layout/IconLeafLabelList"/>
    <dgm:cxn modelId="{64033AB1-E41F-4773-A111-780818971748}" srcId="{02E9AEF9-BBE4-4758-BABD-4769E16FBE7A}" destId="{0696417B-B27C-4657-8859-BF27AA485D41}" srcOrd="4" destOrd="0" parTransId="{0BEC674A-AF12-4A1F-ADF3-409E09229AA5}" sibTransId="{D99F2949-AF57-47D2-8042-7F5867F24FFB}"/>
    <dgm:cxn modelId="{FF51A5C5-2DA0-4A4F-8E7F-AA480D5CE436}" srcId="{02E9AEF9-BBE4-4758-BABD-4769E16FBE7A}" destId="{F600DF48-957F-4A3C-8E33-9513D5D018FF}" srcOrd="3" destOrd="0" parTransId="{2993E1A8-E9E6-49E3-A2D2-7F98BF15D54E}" sibTransId="{194FD5ED-6735-460F-9A4E-24A668194B87}"/>
    <dgm:cxn modelId="{803964D3-2335-43B4-8530-C0D51E710747}" srcId="{02E9AEF9-BBE4-4758-BABD-4769E16FBE7A}" destId="{1367B6DB-A0EE-4F7F-8ADB-1F0CAAED7C93}" srcOrd="5" destOrd="0" parTransId="{5A7F8B57-8F68-4DB1-A028-E198A678817A}" sibTransId="{73EE9443-C316-440E-AB21-2578A87B8263}"/>
    <dgm:cxn modelId="{F1A243FC-43B7-45A5-B933-31EF34D1B754}" srcId="{02E9AEF9-BBE4-4758-BABD-4769E16FBE7A}" destId="{4D32C9CD-BECA-49A1-BD8B-972182718F48}" srcOrd="2" destOrd="0" parTransId="{677C0E9B-0D81-4CAF-8733-188975DF6DC0}" sibTransId="{60674C55-C02A-40EF-9A8B-5FAE6A135E95}"/>
    <dgm:cxn modelId="{DB44D48F-FE7B-4BA0-9CF4-21443CFCC77A}" type="presParOf" srcId="{5A13C9BD-CEA8-4C98-8427-CC99B6E835F7}" destId="{EA6D2D69-F29D-444A-BA90-450359235C0C}" srcOrd="0" destOrd="0" presId="urn:microsoft.com/office/officeart/2018/5/layout/IconLeafLabelList"/>
    <dgm:cxn modelId="{7194697B-2F94-42FB-86CF-7BE833AB9D6A}" type="presParOf" srcId="{EA6D2D69-F29D-444A-BA90-450359235C0C}" destId="{FE19FF25-A6B3-4B06-BF93-5A7ED51FF180}" srcOrd="0" destOrd="0" presId="urn:microsoft.com/office/officeart/2018/5/layout/IconLeafLabelList"/>
    <dgm:cxn modelId="{9ABCB614-50CC-4325-80F8-4735975F5011}" type="presParOf" srcId="{EA6D2D69-F29D-444A-BA90-450359235C0C}" destId="{2CD93173-DD74-4EBB-9286-6C39BC204784}" srcOrd="1" destOrd="0" presId="urn:microsoft.com/office/officeart/2018/5/layout/IconLeafLabelList"/>
    <dgm:cxn modelId="{A959B510-E848-494D-8A26-511F4A293B77}" type="presParOf" srcId="{EA6D2D69-F29D-444A-BA90-450359235C0C}" destId="{3B541FC0-2609-4460-A8CC-76DBCE247729}" srcOrd="2" destOrd="0" presId="urn:microsoft.com/office/officeart/2018/5/layout/IconLeafLabelList"/>
    <dgm:cxn modelId="{9664F52D-9F3F-49E8-88FE-27550610FF40}" type="presParOf" srcId="{EA6D2D69-F29D-444A-BA90-450359235C0C}" destId="{1412FD6B-454F-4EE3-B5F7-5CB6BA564826}" srcOrd="3" destOrd="0" presId="urn:microsoft.com/office/officeart/2018/5/layout/IconLeafLabelList"/>
    <dgm:cxn modelId="{BDFFC791-1A69-44BB-B594-A975963846CF}" type="presParOf" srcId="{5A13C9BD-CEA8-4C98-8427-CC99B6E835F7}" destId="{80DCE794-4A9F-4C29-BB47-F3AC108EB19B}" srcOrd="1" destOrd="0" presId="urn:microsoft.com/office/officeart/2018/5/layout/IconLeafLabelList"/>
    <dgm:cxn modelId="{3A66B95F-C44B-4C95-891E-C041D6D7D408}" type="presParOf" srcId="{5A13C9BD-CEA8-4C98-8427-CC99B6E835F7}" destId="{EB96C65F-3264-4B3B-A65F-FADA3BDAE26F}" srcOrd="2" destOrd="0" presId="urn:microsoft.com/office/officeart/2018/5/layout/IconLeafLabelList"/>
    <dgm:cxn modelId="{CC2D7D5B-238A-4E95-9192-4F4CD6F2C5E3}" type="presParOf" srcId="{EB96C65F-3264-4B3B-A65F-FADA3BDAE26F}" destId="{867EB739-49A0-4B89-B31D-277786E488DB}" srcOrd="0" destOrd="0" presId="urn:microsoft.com/office/officeart/2018/5/layout/IconLeafLabelList"/>
    <dgm:cxn modelId="{BE311101-BA74-4D25-A433-A8BABD632521}" type="presParOf" srcId="{EB96C65F-3264-4B3B-A65F-FADA3BDAE26F}" destId="{8923FCCB-40E9-4508-9A6F-62D062240CE4}" srcOrd="1" destOrd="0" presId="urn:microsoft.com/office/officeart/2018/5/layout/IconLeafLabelList"/>
    <dgm:cxn modelId="{C62C0080-8FC4-4268-8B8E-A1D736E26CAE}" type="presParOf" srcId="{EB96C65F-3264-4B3B-A65F-FADA3BDAE26F}" destId="{4A08EF85-A3CF-4452-A68D-93B122B137B6}" srcOrd="2" destOrd="0" presId="urn:microsoft.com/office/officeart/2018/5/layout/IconLeafLabelList"/>
    <dgm:cxn modelId="{3175F6C3-1B4A-4E1D-B744-6E5CD857E58A}" type="presParOf" srcId="{EB96C65F-3264-4B3B-A65F-FADA3BDAE26F}" destId="{B9AC7CB1-51A2-4791-99B2-D77B37DDEC53}" srcOrd="3" destOrd="0" presId="urn:microsoft.com/office/officeart/2018/5/layout/IconLeafLabelList"/>
    <dgm:cxn modelId="{1536874A-A3D3-4889-910C-0012C6653F98}" type="presParOf" srcId="{5A13C9BD-CEA8-4C98-8427-CC99B6E835F7}" destId="{0C51293F-4951-456B-880F-C9408319CF2B}" srcOrd="3" destOrd="0" presId="urn:microsoft.com/office/officeart/2018/5/layout/IconLeafLabelList"/>
    <dgm:cxn modelId="{0BE7D59E-8AA1-4FB7-91F6-71F5B2387DAF}" type="presParOf" srcId="{5A13C9BD-CEA8-4C98-8427-CC99B6E835F7}" destId="{E2FD23CD-9967-461A-8B23-75CA73C04907}" srcOrd="4" destOrd="0" presId="urn:microsoft.com/office/officeart/2018/5/layout/IconLeafLabelList"/>
    <dgm:cxn modelId="{75F1EEA1-5A40-43F1-A0AB-E7068D026386}" type="presParOf" srcId="{E2FD23CD-9967-461A-8B23-75CA73C04907}" destId="{22F73908-2856-46B3-861B-854B30CBA2CE}" srcOrd="0" destOrd="0" presId="urn:microsoft.com/office/officeart/2018/5/layout/IconLeafLabelList"/>
    <dgm:cxn modelId="{A012F0A1-96E1-4F0A-AE38-139447917EBD}" type="presParOf" srcId="{E2FD23CD-9967-461A-8B23-75CA73C04907}" destId="{21E5FB9E-B58E-4D18-8BFB-D32A45842858}" srcOrd="1" destOrd="0" presId="urn:microsoft.com/office/officeart/2018/5/layout/IconLeafLabelList"/>
    <dgm:cxn modelId="{5782D9DC-CA71-4695-867F-C4757AD9D132}" type="presParOf" srcId="{E2FD23CD-9967-461A-8B23-75CA73C04907}" destId="{5D38B828-B80D-45CC-BA55-268A75D16247}" srcOrd="2" destOrd="0" presId="urn:microsoft.com/office/officeart/2018/5/layout/IconLeafLabelList"/>
    <dgm:cxn modelId="{097ED200-088C-4624-A512-A80C7CC00E10}" type="presParOf" srcId="{E2FD23CD-9967-461A-8B23-75CA73C04907}" destId="{C18C27B3-5FCF-4669-A54E-163FE3083B32}" srcOrd="3" destOrd="0" presId="urn:microsoft.com/office/officeart/2018/5/layout/IconLeafLabelList"/>
    <dgm:cxn modelId="{92968BA1-6E1A-4639-83E3-E8E366023D4C}" type="presParOf" srcId="{5A13C9BD-CEA8-4C98-8427-CC99B6E835F7}" destId="{EDF31480-F41B-4850-9941-408ABC8796BA}" srcOrd="5" destOrd="0" presId="urn:microsoft.com/office/officeart/2018/5/layout/IconLeafLabelList"/>
    <dgm:cxn modelId="{6191D49E-F737-4A8C-85EF-9BF86096C297}" type="presParOf" srcId="{5A13C9BD-CEA8-4C98-8427-CC99B6E835F7}" destId="{C29F2371-5D12-4BBC-ADB9-E886889B13AA}" srcOrd="6" destOrd="0" presId="urn:microsoft.com/office/officeart/2018/5/layout/IconLeafLabelList"/>
    <dgm:cxn modelId="{6DDF1C28-CE4D-4E13-8706-1AC585337D24}" type="presParOf" srcId="{C29F2371-5D12-4BBC-ADB9-E886889B13AA}" destId="{60681619-41FE-49F4-B8BB-C43BF9FDBD65}" srcOrd="0" destOrd="0" presId="urn:microsoft.com/office/officeart/2018/5/layout/IconLeafLabelList"/>
    <dgm:cxn modelId="{B7A1728A-B656-4B9F-B665-27935E46DA79}" type="presParOf" srcId="{C29F2371-5D12-4BBC-ADB9-E886889B13AA}" destId="{77E73850-B71E-44F1-80CC-3CA780624258}" srcOrd="1" destOrd="0" presId="urn:microsoft.com/office/officeart/2018/5/layout/IconLeafLabelList"/>
    <dgm:cxn modelId="{83E75520-DFFE-488F-A93A-A0123D4DE00A}" type="presParOf" srcId="{C29F2371-5D12-4BBC-ADB9-E886889B13AA}" destId="{14309631-9155-4477-BFF8-7DF4FDB34CF4}" srcOrd="2" destOrd="0" presId="urn:microsoft.com/office/officeart/2018/5/layout/IconLeafLabelList"/>
    <dgm:cxn modelId="{891AC73C-97D0-4CEE-A93E-575D26DDB690}" type="presParOf" srcId="{C29F2371-5D12-4BBC-ADB9-E886889B13AA}" destId="{17F876A1-FC1F-4179-832E-04A7F65B5BF4}" srcOrd="3" destOrd="0" presId="urn:microsoft.com/office/officeart/2018/5/layout/IconLeafLabelList"/>
    <dgm:cxn modelId="{5DD05D9A-6E4C-4B13-9814-6116AA2A0E38}" type="presParOf" srcId="{5A13C9BD-CEA8-4C98-8427-CC99B6E835F7}" destId="{089D0126-1EA6-42B0-B681-1FBF911B11AF}" srcOrd="7" destOrd="0" presId="urn:microsoft.com/office/officeart/2018/5/layout/IconLeafLabelList"/>
    <dgm:cxn modelId="{33E1EA47-B30C-4138-B57F-DF18B494A667}" type="presParOf" srcId="{5A13C9BD-CEA8-4C98-8427-CC99B6E835F7}" destId="{A892C4E7-1979-4D42-B4EE-188B87093203}" srcOrd="8" destOrd="0" presId="urn:microsoft.com/office/officeart/2018/5/layout/IconLeafLabelList"/>
    <dgm:cxn modelId="{CE524F91-5C9D-4B56-8B37-37A09A062147}" type="presParOf" srcId="{A892C4E7-1979-4D42-B4EE-188B87093203}" destId="{26DC606D-1FFC-43DB-8C26-1B02B79C46E6}" srcOrd="0" destOrd="0" presId="urn:microsoft.com/office/officeart/2018/5/layout/IconLeafLabelList"/>
    <dgm:cxn modelId="{7DC4E18A-0A87-41F9-A9D3-048D7F9878E7}" type="presParOf" srcId="{A892C4E7-1979-4D42-B4EE-188B87093203}" destId="{88B4F48F-9EF5-4844-8D08-E3FD935D1CB1}" srcOrd="1" destOrd="0" presId="urn:microsoft.com/office/officeart/2018/5/layout/IconLeafLabelList"/>
    <dgm:cxn modelId="{1662E90D-05F1-48F3-AAB9-734C32F51ACD}" type="presParOf" srcId="{A892C4E7-1979-4D42-B4EE-188B87093203}" destId="{AEB86AD0-422E-4A3E-B889-CB800C60E341}" srcOrd="2" destOrd="0" presId="urn:microsoft.com/office/officeart/2018/5/layout/IconLeafLabelList"/>
    <dgm:cxn modelId="{68E67B66-602C-4FE7-A166-9A1FE9532BB0}" type="presParOf" srcId="{A892C4E7-1979-4D42-B4EE-188B87093203}" destId="{48830708-F5A9-459F-92F6-2686FE89E086}" srcOrd="3" destOrd="0" presId="urn:microsoft.com/office/officeart/2018/5/layout/IconLeafLabelList"/>
    <dgm:cxn modelId="{80AADF3F-33F2-4D7E-8C5D-052EC429A922}" type="presParOf" srcId="{5A13C9BD-CEA8-4C98-8427-CC99B6E835F7}" destId="{9675B871-8E8B-43F4-84DB-2CB107F651E9}" srcOrd="9" destOrd="0" presId="urn:microsoft.com/office/officeart/2018/5/layout/IconLeafLabelList"/>
    <dgm:cxn modelId="{0A43FAAE-E6F4-4986-A1A8-34D9F57E606F}" type="presParOf" srcId="{5A13C9BD-CEA8-4C98-8427-CC99B6E835F7}" destId="{0811C628-CB75-4358-A8BD-166F4C7932CA}" srcOrd="10" destOrd="0" presId="urn:microsoft.com/office/officeart/2018/5/layout/IconLeafLabelList"/>
    <dgm:cxn modelId="{0210FADC-F2CC-40D4-93C9-2047C3278475}" type="presParOf" srcId="{0811C628-CB75-4358-A8BD-166F4C7932CA}" destId="{FE295226-CAEF-411B-8F7A-2DCCFDCA22FA}" srcOrd="0" destOrd="0" presId="urn:microsoft.com/office/officeart/2018/5/layout/IconLeafLabelList"/>
    <dgm:cxn modelId="{C3D6845E-187A-4B3F-AD17-2D77AD76A84B}" type="presParOf" srcId="{0811C628-CB75-4358-A8BD-166F4C7932CA}" destId="{925851F8-3C0E-4C68-BBDF-86CDB7A8E9A9}" srcOrd="1" destOrd="0" presId="urn:microsoft.com/office/officeart/2018/5/layout/IconLeafLabelList"/>
    <dgm:cxn modelId="{73F0085E-6325-40FF-A868-CB062C721114}" type="presParOf" srcId="{0811C628-CB75-4358-A8BD-166F4C7932CA}" destId="{4F67F8E5-FBA2-401F-98AA-4CB7851C954F}" srcOrd="2" destOrd="0" presId="urn:microsoft.com/office/officeart/2018/5/layout/IconLeafLabelList"/>
    <dgm:cxn modelId="{B1A589D8-4E98-44CD-BABB-2A0DC0BB8C7D}" type="presParOf" srcId="{0811C628-CB75-4358-A8BD-166F4C7932CA}" destId="{04F03A09-F9EF-40C5-BA85-AC4005ED3DA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14073D-DB43-49B9-9E56-E06ADE3725EB}" type="doc">
      <dgm:prSet loTypeId="urn:microsoft.com/office/officeart/2005/8/layout/arrow6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4AEE0E-7D17-4773-AE37-7479A0729948}">
      <dgm:prSet/>
      <dgm:spPr/>
      <dgm:t>
        <a:bodyPr/>
        <a:lstStyle/>
        <a:p>
          <a:r>
            <a: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somos parte do problema...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36EAC4-2BD2-4951-8F22-C307740AB54D}" type="parTrans" cxnId="{BB713428-91A0-4F6F-AA1C-2D36EA2CE79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3EF06B-4D4C-45F7-B801-3F81CECC476A}" type="sibTrans" cxnId="{BB713428-91A0-4F6F-AA1C-2D36EA2CE79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350E61-20A5-474F-BB49-6EC49D9DE8B2}">
      <dgm:prSet/>
      <dgm:spPr/>
      <dgm:t>
        <a:bodyPr/>
        <a:lstStyle/>
        <a:p>
          <a:r>
            <a: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Precisamos ser parte da solução.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534D6A-7532-4D0C-A30C-CBF40C1E2A56}" type="parTrans" cxnId="{5FB100F6-B2E4-47A5-96C9-FAC5A0FEC974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F2589D-B33B-46BC-915D-251CBA076046}" type="sibTrans" cxnId="{5FB100F6-B2E4-47A5-96C9-FAC5A0FEC974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AEE4D3-5DB9-4F4F-8F39-984BC7A9396D}" type="pres">
      <dgm:prSet presAssocID="{C814073D-DB43-49B9-9E56-E06ADE3725EB}" presName="compositeShape" presStyleCnt="0">
        <dgm:presLayoutVars>
          <dgm:chMax val="2"/>
          <dgm:dir/>
          <dgm:resizeHandles val="exact"/>
        </dgm:presLayoutVars>
      </dgm:prSet>
      <dgm:spPr/>
    </dgm:pt>
    <dgm:pt modelId="{53C3701A-D934-4384-8E74-5C9E89E0E917}" type="pres">
      <dgm:prSet presAssocID="{C814073D-DB43-49B9-9E56-E06ADE3725EB}" presName="ribbon" presStyleLbl="node1" presStyleIdx="0" presStyleCnt="1"/>
      <dgm:spPr/>
    </dgm:pt>
    <dgm:pt modelId="{F08BCA44-5B49-410A-A906-32C5E89A0C0D}" type="pres">
      <dgm:prSet presAssocID="{C814073D-DB43-49B9-9E56-E06ADE3725EB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28B19558-6D8A-484D-9C9E-93E46A560858}" type="pres">
      <dgm:prSet presAssocID="{C814073D-DB43-49B9-9E56-E06ADE3725EB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B713428-91A0-4F6F-AA1C-2D36EA2CE798}" srcId="{C814073D-DB43-49B9-9E56-E06ADE3725EB}" destId="{684AEE0E-7D17-4773-AE37-7479A0729948}" srcOrd="0" destOrd="0" parTransId="{6336EAC4-2BD2-4951-8F22-C307740AB54D}" sibTransId="{843EF06B-4D4C-45F7-B801-3F81CECC476A}"/>
    <dgm:cxn modelId="{A0C6FB5B-DF69-47D7-AA78-F48D64CB08B4}" type="presOf" srcId="{C814073D-DB43-49B9-9E56-E06ADE3725EB}" destId="{16AEE4D3-5DB9-4F4F-8F39-984BC7A9396D}" srcOrd="0" destOrd="0" presId="urn:microsoft.com/office/officeart/2005/8/layout/arrow6"/>
    <dgm:cxn modelId="{B12FE5A6-7385-4738-9999-824CB38C0FE0}" type="presOf" srcId="{684AEE0E-7D17-4773-AE37-7479A0729948}" destId="{F08BCA44-5B49-410A-A906-32C5E89A0C0D}" srcOrd="0" destOrd="0" presId="urn:microsoft.com/office/officeart/2005/8/layout/arrow6"/>
    <dgm:cxn modelId="{39CD05B8-369A-4D3F-9E9C-82E8AE3D6C07}" type="presOf" srcId="{14350E61-20A5-474F-BB49-6EC49D9DE8B2}" destId="{28B19558-6D8A-484D-9C9E-93E46A560858}" srcOrd="0" destOrd="0" presId="urn:microsoft.com/office/officeart/2005/8/layout/arrow6"/>
    <dgm:cxn modelId="{5FB100F6-B2E4-47A5-96C9-FAC5A0FEC974}" srcId="{C814073D-DB43-49B9-9E56-E06ADE3725EB}" destId="{14350E61-20A5-474F-BB49-6EC49D9DE8B2}" srcOrd="1" destOrd="0" parTransId="{D9534D6A-7532-4D0C-A30C-CBF40C1E2A56}" sibTransId="{E1F2589D-B33B-46BC-915D-251CBA076046}"/>
    <dgm:cxn modelId="{81E7FD58-2519-4300-AA21-26902DF74084}" type="presParOf" srcId="{16AEE4D3-5DB9-4F4F-8F39-984BC7A9396D}" destId="{53C3701A-D934-4384-8E74-5C9E89E0E917}" srcOrd="0" destOrd="0" presId="urn:microsoft.com/office/officeart/2005/8/layout/arrow6"/>
    <dgm:cxn modelId="{10EDBCD8-F3A5-41C9-BFB4-3E7CAA688690}" type="presParOf" srcId="{16AEE4D3-5DB9-4F4F-8F39-984BC7A9396D}" destId="{F08BCA44-5B49-410A-A906-32C5E89A0C0D}" srcOrd="1" destOrd="0" presId="urn:microsoft.com/office/officeart/2005/8/layout/arrow6"/>
    <dgm:cxn modelId="{073E6BAB-3281-4458-B0E1-16D9CADEA3B9}" type="presParOf" srcId="{16AEE4D3-5DB9-4F4F-8F39-984BC7A9396D}" destId="{28B19558-6D8A-484D-9C9E-93E46A560858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50B85F-2C9A-4FBA-806B-BF3AF74429B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20B2B86-4D34-4E48-B155-9F183FDE0F4F}">
      <dgm:prSet custT="1"/>
      <dgm:spPr/>
      <dgm:t>
        <a:bodyPr/>
        <a:lstStyle/>
        <a:p>
          <a:r>
            <a:rPr lang="pt-BR" sz="2000" dirty="0"/>
            <a:t>Como produzimos e consumimos alimentos, produtos manufaturados, e energia</a:t>
          </a:r>
          <a:endParaRPr lang="en-US" sz="2000" dirty="0"/>
        </a:p>
      </dgm:t>
    </dgm:pt>
    <dgm:pt modelId="{F30684B8-B01E-475A-BFB9-FC16E21A84ED}" type="parTrans" cxnId="{7BD80223-5FD4-4D17-9C90-3CD15D878676}">
      <dgm:prSet/>
      <dgm:spPr/>
      <dgm:t>
        <a:bodyPr/>
        <a:lstStyle/>
        <a:p>
          <a:endParaRPr lang="en-US" sz="3200"/>
        </a:p>
      </dgm:t>
    </dgm:pt>
    <dgm:pt modelId="{33F78EDB-0FC7-475E-8251-394AD8669981}" type="sibTrans" cxnId="{7BD80223-5FD4-4D17-9C90-3CD15D878676}">
      <dgm:prSet/>
      <dgm:spPr/>
      <dgm:t>
        <a:bodyPr/>
        <a:lstStyle/>
        <a:p>
          <a:endParaRPr lang="en-US" sz="3200"/>
        </a:p>
      </dgm:t>
    </dgm:pt>
    <dgm:pt modelId="{112271FF-0F52-4D84-87DA-0DBACE8967DC}">
      <dgm:prSet custT="1"/>
      <dgm:spPr/>
      <dgm:t>
        <a:bodyPr/>
        <a:lstStyle/>
        <a:p>
          <a:r>
            <a:rPr lang="pt-BR" sz="2000" dirty="0"/>
            <a:t>Como construímos nossas cidades e nelas vivemos</a:t>
          </a:r>
          <a:endParaRPr lang="en-US" sz="2000" dirty="0"/>
        </a:p>
      </dgm:t>
    </dgm:pt>
    <dgm:pt modelId="{FACECE3E-CD87-4AB4-9CF0-7C9D026AF6EF}" type="parTrans" cxnId="{880607B5-27B9-4BBC-911B-5E60362CBDCE}">
      <dgm:prSet/>
      <dgm:spPr/>
      <dgm:t>
        <a:bodyPr/>
        <a:lstStyle/>
        <a:p>
          <a:endParaRPr lang="en-US" sz="3200"/>
        </a:p>
      </dgm:t>
    </dgm:pt>
    <dgm:pt modelId="{201A4BBD-A43B-45FC-AD93-D83450A7F73D}" type="sibTrans" cxnId="{880607B5-27B9-4BBC-911B-5E60362CBDCE}">
      <dgm:prSet/>
      <dgm:spPr/>
      <dgm:t>
        <a:bodyPr/>
        <a:lstStyle/>
        <a:p>
          <a:endParaRPr lang="en-US" sz="3200"/>
        </a:p>
      </dgm:t>
    </dgm:pt>
    <dgm:pt modelId="{AA5C053E-82E5-4D80-91EF-496A6C997506}">
      <dgm:prSet custT="1"/>
      <dgm:spPr/>
      <dgm:t>
        <a:bodyPr/>
        <a:lstStyle/>
        <a:p>
          <a:r>
            <a:rPr lang="pt-BR" sz="2000" dirty="0"/>
            <a:t>Como gerenciamos nossos recursos naturais e paisagens</a:t>
          </a:r>
          <a:endParaRPr lang="en-US" sz="2000" dirty="0"/>
        </a:p>
      </dgm:t>
    </dgm:pt>
    <dgm:pt modelId="{97AE6D5B-0B95-41DE-9CAB-D0643DA348F5}" type="parTrans" cxnId="{B4DC2BF0-74F9-4CA2-AE4D-9BBF3B54A3F1}">
      <dgm:prSet/>
      <dgm:spPr/>
      <dgm:t>
        <a:bodyPr/>
        <a:lstStyle/>
        <a:p>
          <a:endParaRPr lang="en-US" sz="3200"/>
        </a:p>
      </dgm:t>
    </dgm:pt>
    <dgm:pt modelId="{046683D1-235E-472E-A6A8-11546D9A7867}" type="sibTrans" cxnId="{B4DC2BF0-74F9-4CA2-AE4D-9BBF3B54A3F1}">
      <dgm:prSet/>
      <dgm:spPr/>
      <dgm:t>
        <a:bodyPr/>
        <a:lstStyle/>
        <a:p>
          <a:endParaRPr lang="en-US" sz="3200"/>
        </a:p>
      </dgm:t>
    </dgm:pt>
    <dgm:pt modelId="{53593022-6996-444D-8A7C-D5132BDDCCBD}">
      <dgm:prSet custT="1"/>
      <dgm:spPr/>
      <dgm:t>
        <a:bodyPr/>
        <a:lstStyle/>
        <a:p>
          <a:r>
            <a:rPr lang="pt-BR" sz="2000"/>
            <a:t>Como vemos nosso lugar no mundo, a relação com a Natureza, e entre nós mesmos</a:t>
          </a:r>
          <a:endParaRPr lang="en-US" sz="2000"/>
        </a:p>
      </dgm:t>
    </dgm:pt>
    <dgm:pt modelId="{380D3E8B-1BA6-4437-800C-F75B68BB35BB}" type="parTrans" cxnId="{5AD4D3CF-52EA-4462-88C1-38C2A343D9A1}">
      <dgm:prSet/>
      <dgm:spPr/>
      <dgm:t>
        <a:bodyPr/>
        <a:lstStyle/>
        <a:p>
          <a:endParaRPr lang="en-US" sz="3200"/>
        </a:p>
      </dgm:t>
    </dgm:pt>
    <dgm:pt modelId="{382F0E8C-E67F-45BD-BFA1-53E6532B60E6}" type="sibTrans" cxnId="{5AD4D3CF-52EA-4462-88C1-38C2A343D9A1}">
      <dgm:prSet/>
      <dgm:spPr/>
      <dgm:t>
        <a:bodyPr/>
        <a:lstStyle/>
        <a:p>
          <a:endParaRPr lang="en-US" sz="3200"/>
        </a:p>
      </dgm:t>
    </dgm:pt>
    <dgm:pt modelId="{1F87ACA8-4F66-459B-B6D5-A83FCA8B27D3}">
      <dgm:prSet custT="1"/>
      <dgm:spPr/>
      <dgm:t>
        <a:bodyPr/>
        <a:lstStyle/>
        <a:p>
          <a:r>
            <a:rPr lang="pt-BR" sz="2000"/>
            <a:t>Uma questão de VALORES</a:t>
          </a:r>
          <a:endParaRPr lang="en-US" sz="2000"/>
        </a:p>
      </dgm:t>
    </dgm:pt>
    <dgm:pt modelId="{C313AE5A-F83C-4BD2-8D9D-21D459E8EAD5}" type="parTrans" cxnId="{472BFFF3-D765-4EA3-8F48-70FD645F8BB8}">
      <dgm:prSet/>
      <dgm:spPr/>
      <dgm:t>
        <a:bodyPr/>
        <a:lstStyle/>
        <a:p>
          <a:endParaRPr lang="en-US" sz="3200"/>
        </a:p>
      </dgm:t>
    </dgm:pt>
    <dgm:pt modelId="{33AF02C2-F977-4201-81E1-0CF5EC3D1E74}" type="sibTrans" cxnId="{472BFFF3-D765-4EA3-8F48-70FD645F8BB8}">
      <dgm:prSet/>
      <dgm:spPr/>
      <dgm:t>
        <a:bodyPr/>
        <a:lstStyle/>
        <a:p>
          <a:endParaRPr lang="en-US" sz="3200"/>
        </a:p>
      </dgm:t>
    </dgm:pt>
    <dgm:pt modelId="{B373A718-9BA0-48A6-9607-5EB38C2644BA}" type="pres">
      <dgm:prSet presAssocID="{3350B85F-2C9A-4FBA-806B-BF3AF74429B8}" presName="root" presStyleCnt="0">
        <dgm:presLayoutVars>
          <dgm:dir/>
          <dgm:resizeHandles val="exact"/>
        </dgm:presLayoutVars>
      </dgm:prSet>
      <dgm:spPr/>
    </dgm:pt>
    <dgm:pt modelId="{B1A93BB6-149E-41EA-AE32-A4A07CB3E410}" type="pres">
      <dgm:prSet presAssocID="{620B2B86-4D34-4E48-B155-9F183FDE0F4F}" presName="compNode" presStyleCnt="0"/>
      <dgm:spPr/>
    </dgm:pt>
    <dgm:pt modelId="{BB5B668B-4B22-4C83-8509-C5BA273FE18E}" type="pres">
      <dgm:prSet presAssocID="{620B2B86-4D34-4E48-B155-9F183FDE0F4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wer"/>
        </a:ext>
      </dgm:extLst>
    </dgm:pt>
    <dgm:pt modelId="{7FE17432-D7E3-48B8-A141-7ABD555B2585}" type="pres">
      <dgm:prSet presAssocID="{620B2B86-4D34-4E48-B155-9F183FDE0F4F}" presName="spaceRect" presStyleCnt="0"/>
      <dgm:spPr/>
    </dgm:pt>
    <dgm:pt modelId="{5D653B1C-B162-485E-9E9C-A1CE66DA78AA}" type="pres">
      <dgm:prSet presAssocID="{620B2B86-4D34-4E48-B155-9F183FDE0F4F}" presName="textRect" presStyleLbl="revTx" presStyleIdx="0" presStyleCnt="5">
        <dgm:presLayoutVars>
          <dgm:chMax val="1"/>
          <dgm:chPref val="1"/>
        </dgm:presLayoutVars>
      </dgm:prSet>
      <dgm:spPr/>
    </dgm:pt>
    <dgm:pt modelId="{896FB1A5-7563-4954-9B76-424F329CE727}" type="pres">
      <dgm:prSet presAssocID="{33F78EDB-0FC7-475E-8251-394AD8669981}" presName="sibTrans" presStyleCnt="0"/>
      <dgm:spPr/>
    </dgm:pt>
    <dgm:pt modelId="{601AB3ED-FBA5-4CCC-9D35-2A2A884D7588}" type="pres">
      <dgm:prSet presAssocID="{112271FF-0F52-4D84-87DA-0DBACE8967DC}" presName="compNode" presStyleCnt="0"/>
      <dgm:spPr/>
    </dgm:pt>
    <dgm:pt modelId="{5A5DA122-A317-47F2-A0D9-0D8EE85AD0A7}" type="pres">
      <dgm:prSet presAssocID="{112271FF-0F52-4D84-87DA-0DBACE8967D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92F9326C-0E84-4729-9684-8E2C55402F32}" type="pres">
      <dgm:prSet presAssocID="{112271FF-0F52-4D84-87DA-0DBACE8967DC}" presName="spaceRect" presStyleCnt="0"/>
      <dgm:spPr/>
    </dgm:pt>
    <dgm:pt modelId="{A47AE04E-2B4B-4102-9072-EF02DAD14CC2}" type="pres">
      <dgm:prSet presAssocID="{112271FF-0F52-4D84-87DA-0DBACE8967DC}" presName="textRect" presStyleLbl="revTx" presStyleIdx="1" presStyleCnt="5">
        <dgm:presLayoutVars>
          <dgm:chMax val="1"/>
          <dgm:chPref val="1"/>
        </dgm:presLayoutVars>
      </dgm:prSet>
      <dgm:spPr/>
    </dgm:pt>
    <dgm:pt modelId="{FC7364FA-B81C-4888-9FB5-4E98AE01B3BA}" type="pres">
      <dgm:prSet presAssocID="{201A4BBD-A43B-45FC-AD93-D83450A7F73D}" presName="sibTrans" presStyleCnt="0"/>
      <dgm:spPr/>
    </dgm:pt>
    <dgm:pt modelId="{1795D2A2-FC56-4B4C-B434-6D8EB7B6F14B}" type="pres">
      <dgm:prSet presAssocID="{AA5C053E-82E5-4D80-91EF-496A6C997506}" presName="compNode" presStyleCnt="0"/>
      <dgm:spPr/>
    </dgm:pt>
    <dgm:pt modelId="{C642CC2A-1542-4E9D-9696-68910F5E35F9}" type="pres">
      <dgm:prSet presAssocID="{AA5C053E-82E5-4D80-91EF-496A6C99750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ntains"/>
        </a:ext>
      </dgm:extLst>
    </dgm:pt>
    <dgm:pt modelId="{32785CCB-4C35-42A5-BDC8-D47CD9E9B5E8}" type="pres">
      <dgm:prSet presAssocID="{AA5C053E-82E5-4D80-91EF-496A6C997506}" presName="spaceRect" presStyleCnt="0"/>
      <dgm:spPr/>
    </dgm:pt>
    <dgm:pt modelId="{1322448D-378F-4C76-85BE-20CEEC0E7164}" type="pres">
      <dgm:prSet presAssocID="{AA5C053E-82E5-4D80-91EF-496A6C997506}" presName="textRect" presStyleLbl="revTx" presStyleIdx="2" presStyleCnt="5">
        <dgm:presLayoutVars>
          <dgm:chMax val="1"/>
          <dgm:chPref val="1"/>
        </dgm:presLayoutVars>
      </dgm:prSet>
      <dgm:spPr/>
    </dgm:pt>
    <dgm:pt modelId="{ACA24772-8B3D-41FD-8520-59A2E7688D34}" type="pres">
      <dgm:prSet presAssocID="{046683D1-235E-472E-A6A8-11546D9A7867}" presName="sibTrans" presStyleCnt="0"/>
      <dgm:spPr/>
    </dgm:pt>
    <dgm:pt modelId="{FAE28C2E-C6EF-485B-86FC-844D987760C9}" type="pres">
      <dgm:prSet presAssocID="{53593022-6996-444D-8A7C-D5132BDDCCBD}" presName="compNode" presStyleCnt="0"/>
      <dgm:spPr/>
    </dgm:pt>
    <dgm:pt modelId="{0FC6993F-C2DB-4278-BDBE-1E83E676E3D2}" type="pres">
      <dgm:prSet presAssocID="{53593022-6996-444D-8A7C-D5132BDDCCB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B262F4CF-98B6-45FA-AE83-27079DCAB804}" type="pres">
      <dgm:prSet presAssocID="{53593022-6996-444D-8A7C-D5132BDDCCBD}" presName="spaceRect" presStyleCnt="0"/>
      <dgm:spPr/>
    </dgm:pt>
    <dgm:pt modelId="{69A6AC7F-4C35-4DD0-958F-35F8D6293E1C}" type="pres">
      <dgm:prSet presAssocID="{53593022-6996-444D-8A7C-D5132BDDCCBD}" presName="textRect" presStyleLbl="revTx" presStyleIdx="3" presStyleCnt="5">
        <dgm:presLayoutVars>
          <dgm:chMax val="1"/>
          <dgm:chPref val="1"/>
        </dgm:presLayoutVars>
      </dgm:prSet>
      <dgm:spPr/>
    </dgm:pt>
    <dgm:pt modelId="{9D2A461C-55B5-469A-A32D-D41EA4ADD450}" type="pres">
      <dgm:prSet presAssocID="{382F0E8C-E67F-45BD-BFA1-53E6532B60E6}" presName="sibTrans" presStyleCnt="0"/>
      <dgm:spPr/>
    </dgm:pt>
    <dgm:pt modelId="{115CA852-0E60-4CEE-8C7B-CADF940D60CD}" type="pres">
      <dgm:prSet presAssocID="{1F87ACA8-4F66-459B-B6D5-A83FCA8B27D3}" presName="compNode" presStyleCnt="0"/>
      <dgm:spPr/>
    </dgm:pt>
    <dgm:pt modelId="{018B107B-AE3A-438C-AA74-48C3EE86A8CE}" type="pres">
      <dgm:prSet presAssocID="{1F87ACA8-4F66-459B-B6D5-A83FCA8B27D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ndala with solid fill"/>
        </a:ext>
      </dgm:extLst>
    </dgm:pt>
    <dgm:pt modelId="{67DE4282-7CE9-4CCB-98C1-D50172D47106}" type="pres">
      <dgm:prSet presAssocID="{1F87ACA8-4F66-459B-B6D5-A83FCA8B27D3}" presName="spaceRect" presStyleCnt="0"/>
      <dgm:spPr/>
    </dgm:pt>
    <dgm:pt modelId="{9E15EC1A-4BDF-4CFC-B398-EE9C64BAEA52}" type="pres">
      <dgm:prSet presAssocID="{1F87ACA8-4F66-459B-B6D5-A83FCA8B27D3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7BD80223-5FD4-4D17-9C90-3CD15D878676}" srcId="{3350B85F-2C9A-4FBA-806B-BF3AF74429B8}" destId="{620B2B86-4D34-4E48-B155-9F183FDE0F4F}" srcOrd="0" destOrd="0" parTransId="{F30684B8-B01E-475A-BFB9-FC16E21A84ED}" sibTransId="{33F78EDB-0FC7-475E-8251-394AD8669981}"/>
    <dgm:cxn modelId="{A8880D57-017E-43A6-AA47-1EE09D53AF99}" type="presOf" srcId="{3350B85F-2C9A-4FBA-806B-BF3AF74429B8}" destId="{B373A718-9BA0-48A6-9607-5EB38C2644BA}" srcOrd="0" destOrd="0" presId="urn:microsoft.com/office/officeart/2018/2/layout/IconLabelList"/>
    <dgm:cxn modelId="{1903E277-7985-4930-8006-744E62F6FBFE}" type="presOf" srcId="{112271FF-0F52-4D84-87DA-0DBACE8967DC}" destId="{A47AE04E-2B4B-4102-9072-EF02DAD14CC2}" srcOrd="0" destOrd="0" presId="urn:microsoft.com/office/officeart/2018/2/layout/IconLabelList"/>
    <dgm:cxn modelId="{8B075F78-6BDC-4B19-BBAB-3B328F76AD58}" type="presOf" srcId="{620B2B86-4D34-4E48-B155-9F183FDE0F4F}" destId="{5D653B1C-B162-485E-9E9C-A1CE66DA78AA}" srcOrd="0" destOrd="0" presId="urn:microsoft.com/office/officeart/2018/2/layout/IconLabelList"/>
    <dgm:cxn modelId="{F7D4B5A3-AC45-4596-90AF-5F348E6EFFE0}" type="presOf" srcId="{1F87ACA8-4F66-459B-B6D5-A83FCA8B27D3}" destId="{9E15EC1A-4BDF-4CFC-B398-EE9C64BAEA52}" srcOrd="0" destOrd="0" presId="urn:microsoft.com/office/officeart/2018/2/layout/IconLabelList"/>
    <dgm:cxn modelId="{880607B5-27B9-4BBC-911B-5E60362CBDCE}" srcId="{3350B85F-2C9A-4FBA-806B-BF3AF74429B8}" destId="{112271FF-0F52-4D84-87DA-0DBACE8967DC}" srcOrd="1" destOrd="0" parTransId="{FACECE3E-CD87-4AB4-9CF0-7C9D026AF6EF}" sibTransId="{201A4BBD-A43B-45FC-AD93-D83450A7F73D}"/>
    <dgm:cxn modelId="{5AD4D3CF-52EA-4462-88C1-38C2A343D9A1}" srcId="{3350B85F-2C9A-4FBA-806B-BF3AF74429B8}" destId="{53593022-6996-444D-8A7C-D5132BDDCCBD}" srcOrd="3" destOrd="0" parTransId="{380D3E8B-1BA6-4437-800C-F75B68BB35BB}" sibTransId="{382F0E8C-E67F-45BD-BFA1-53E6532B60E6}"/>
    <dgm:cxn modelId="{D1009EE5-7FB3-4146-9798-E26207A4CDC3}" type="presOf" srcId="{53593022-6996-444D-8A7C-D5132BDDCCBD}" destId="{69A6AC7F-4C35-4DD0-958F-35F8D6293E1C}" srcOrd="0" destOrd="0" presId="urn:microsoft.com/office/officeart/2018/2/layout/IconLabelList"/>
    <dgm:cxn modelId="{B4DC2BF0-74F9-4CA2-AE4D-9BBF3B54A3F1}" srcId="{3350B85F-2C9A-4FBA-806B-BF3AF74429B8}" destId="{AA5C053E-82E5-4D80-91EF-496A6C997506}" srcOrd="2" destOrd="0" parTransId="{97AE6D5B-0B95-41DE-9CAB-D0643DA348F5}" sibTransId="{046683D1-235E-472E-A6A8-11546D9A7867}"/>
    <dgm:cxn modelId="{472BFFF3-D765-4EA3-8F48-70FD645F8BB8}" srcId="{3350B85F-2C9A-4FBA-806B-BF3AF74429B8}" destId="{1F87ACA8-4F66-459B-B6D5-A83FCA8B27D3}" srcOrd="4" destOrd="0" parTransId="{C313AE5A-F83C-4BD2-8D9D-21D459E8EAD5}" sibTransId="{33AF02C2-F977-4201-81E1-0CF5EC3D1E74}"/>
    <dgm:cxn modelId="{3106B3FC-886E-4AD7-AB48-F6ABE4D5F061}" type="presOf" srcId="{AA5C053E-82E5-4D80-91EF-496A6C997506}" destId="{1322448D-378F-4C76-85BE-20CEEC0E7164}" srcOrd="0" destOrd="0" presId="urn:microsoft.com/office/officeart/2018/2/layout/IconLabelList"/>
    <dgm:cxn modelId="{F4577CE2-EE16-4C0B-9117-D8C74114F6A1}" type="presParOf" srcId="{B373A718-9BA0-48A6-9607-5EB38C2644BA}" destId="{B1A93BB6-149E-41EA-AE32-A4A07CB3E410}" srcOrd="0" destOrd="0" presId="urn:microsoft.com/office/officeart/2018/2/layout/IconLabelList"/>
    <dgm:cxn modelId="{EDAF3E4E-3367-43A3-B7BF-C55E992D5250}" type="presParOf" srcId="{B1A93BB6-149E-41EA-AE32-A4A07CB3E410}" destId="{BB5B668B-4B22-4C83-8509-C5BA273FE18E}" srcOrd="0" destOrd="0" presId="urn:microsoft.com/office/officeart/2018/2/layout/IconLabelList"/>
    <dgm:cxn modelId="{1171DFDC-24CE-4AC3-82D9-07AA97D7808A}" type="presParOf" srcId="{B1A93BB6-149E-41EA-AE32-A4A07CB3E410}" destId="{7FE17432-D7E3-48B8-A141-7ABD555B2585}" srcOrd="1" destOrd="0" presId="urn:microsoft.com/office/officeart/2018/2/layout/IconLabelList"/>
    <dgm:cxn modelId="{8A2A5264-FEAD-4754-8D77-A101BBA38A36}" type="presParOf" srcId="{B1A93BB6-149E-41EA-AE32-A4A07CB3E410}" destId="{5D653B1C-B162-485E-9E9C-A1CE66DA78AA}" srcOrd="2" destOrd="0" presId="urn:microsoft.com/office/officeart/2018/2/layout/IconLabelList"/>
    <dgm:cxn modelId="{16738E18-B272-410D-B447-710555989888}" type="presParOf" srcId="{B373A718-9BA0-48A6-9607-5EB38C2644BA}" destId="{896FB1A5-7563-4954-9B76-424F329CE727}" srcOrd="1" destOrd="0" presId="urn:microsoft.com/office/officeart/2018/2/layout/IconLabelList"/>
    <dgm:cxn modelId="{D98F778A-95DC-48D1-8818-2357BBA6059A}" type="presParOf" srcId="{B373A718-9BA0-48A6-9607-5EB38C2644BA}" destId="{601AB3ED-FBA5-4CCC-9D35-2A2A884D7588}" srcOrd="2" destOrd="0" presId="urn:microsoft.com/office/officeart/2018/2/layout/IconLabelList"/>
    <dgm:cxn modelId="{2A5B0B11-8D54-45B4-A17E-983D515AFAE2}" type="presParOf" srcId="{601AB3ED-FBA5-4CCC-9D35-2A2A884D7588}" destId="{5A5DA122-A317-47F2-A0D9-0D8EE85AD0A7}" srcOrd="0" destOrd="0" presId="urn:microsoft.com/office/officeart/2018/2/layout/IconLabelList"/>
    <dgm:cxn modelId="{04B0812E-2C59-427F-8DAB-9BAB39C9ADB1}" type="presParOf" srcId="{601AB3ED-FBA5-4CCC-9D35-2A2A884D7588}" destId="{92F9326C-0E84-4729-9684-8E2C55402F32}" srcOrd="1" destOrd="0" presId="urn:microsoft.com/office/officeart/2018/2/layout/IconLabelList"/>
    <dgm:cxn modelId="{C39D894E-E736-4CB6-B31F-71F6A7189D23}" type="presParOf" srcId="{601AB3ED-FBA5-4CCC-9D35-2A2A884D7588}" destId="{A47AE04E-2B4B-4102-9072-EF02DAD14CC2}" srcOrd="2" destOrd="0" presId="urn:microsoft.com/office/officeart/2018/2/layout/IconLabelList"/>
    <dgm:cxn modelId="{605BCC6B-F759-4803-B490-D7E3EC24104C}" type="presParOf" srcId="{B373A718-9BA0-48A6-9607-5EB38C2644BA}" destId="{FC7364FA-B81C-4888-9FB5-4E98AE01B3BA}" srcOrd="3" destOrd="0" presId="urn:microsoft.com/office/officeart/2018/2/layout/IconLabelList"/>
    <dgm:cxn modelId="{68468883-6803-465F-B08B-C4505A757630}" type="presParOf" srcId="{B373A718-9BA0-48A6-9607-5EB38C2644BA}" destId="{1795D2A2-FC56-4B4C-B434-6D8EB7B6F14B}" srcOrd="4" destOrd="0" presId="urn:microsoft.com/office/officeart/2018/2/layout/IconLabelList"/>
    <dgm:cxn modelId="{61F87DBA-700E-4E12-AAB7-AA3D5480595C}" type="presParOf" srcId="{1795D2A2-FC56-4B4C-B434-6D8EB7B6F14B}" destId="{C642CC2A-1542-4E9D-9696-68910F5E35F9}" srcOrd="0" destOrd="0" presId="urn:microsoft.com/office/officeart/2018/2/layout/IconLabelList"/>
    <dgm:cxn modelId="{623908C3-A3D2-48A6-8780-B8B3BB91926F}" type="presParOf" srcId="{1795D2A2-FC56-4B4C-B434-6D8EB7B6F14B}" destId="{32785CCB-4C35-42A5-BDC8-D47CD9E9B5E8}" srcOrd="1" destOrd="0" presId="urn:microsoft.com/office/officeart/2018/2/layout/IconLabelList"/>
    <dgm:cxn modelId="{60C00E06-0A63-4D68-A8C9-9DDEF0CC0D9E}" type="presParOf" srcId="{1795D2A2-FC56-4B4C-B434-6D8EB7B6F14B}" destId="{1322448D-378F-4C76-85BE-20CEEC0E7164}" srcOrd="2" destOrd="0" presId="urn:microsoft.com/office/officeart/2018/2/layout/IconLabelList"/>
    <dgm:cxn modelId="{1EB10079-B88F-4C42-A9F8-F3699EBE3FFE}" type="presParOf" srcId="{B373A718-9BA0-48A6-9607-5EB38C2644BA}" destId="{ACA24772-8B3D-41FD-8520-59A2E7688D34}" srcOrd="5" destOrd="0" presId="urn:microsoft.com/office/officeart/2018/2/layout/IconLabelList"/>
    <dgm:cxn modelId="{33B96100-29B1-448E-91E4-7D3583B908D5}" type="presParOf" srcId="{B373A718-9BA0-48A6-9607-5EB38C2644BA}" destId="{FAE28C2E-C6EF-485B-86FC-844D987760C9}" srcOrd="6" destOrd="0" presId="urn:microsoft.com/office/officeart/2018/2/layout/IconLabelList"/>
    <dgm:cxn modelId="{509DF534-88AD-4AD6-856B-BA681B271774}" type="presParOf" srcId="{FAE28C2E-C6EF-485B-86FC-844D987760C9}" destId="{0FC6993F-C2DB-4278-BDBE-1E83E676E3D2}" srcOrd="0" destOrd="0" presId="urn:microsoft.com/office/officeart/2018/2/layout/IconLabelList"/>
    <dgm:cxn modelId="{8B5D826D-223A-4559-AA28-C5BC49005599}" type="presParOf" srcId="{FAE28C2E-C6EF-485B-86FC-844D987760C9}" destId="{B262F4CF-98B6-45FA-AE83-27079DCAB804}" srcOrd="1" destOrd="0" presId="urn:microsoft.com/office/officeart/2018/2/layout/IconLabelList"/>
    <dgm:cxn modelId="{133770D8-48FE-4F02-BF71-20ED41714A66}" type="presParOf" srcId="{FAE28C2E-C6EF-485B-86FC-844D987760C9}" destId="{69A6AC7F-4C35-4DD0-958F-35F8D6293E1C}" srcOrd="2" destOrd="0" presId="urn:microsoft.com/office/officeart/2018/2/layout/IconLabelList"/>
    <dgm:cxn modelId="{AB948100-7245-4153-9291-7146227D5B4C}" type="presParOf" srcId="{B373A718-9BA0-48A6-9607-5EB38C2644BA}" destId="{9D2A461C-55B5-469A-A32D-D41EA4ADD450}" srcOrd="7" destOrd="0" presId="urn:microsoft.com/office/officeart/2018/2/layout/IconLabelList"/>
    <dgm:cxn modelId="{874B41F0-BAC1-455A-9F6A-4F9E3B7442A9}" type="presParOf" srcId="{B373A718-9BA0-48A6-9607-5EB38C2644BA}" destId="{115CA852-0E60-4CEE-8C7B-CADF940D60CD}" srcOrd="8" destOrd="0" presId="urn:microsoft.com/office/officeart/2018/2/layout/IconLabelList"/>
    <dgm:cxn modelId="{A2E91A24-CFA2-4784-A9FA-9DD664ABF5CC}" type="presParOf" srcId="{115CA852-0E60-4CEE-8C7B-CADF940D60CD}" destId="{018B107B-AE3A-438C-AA74-48C3EE86A8CE}" srcOrd="0" destOrd="0" presId="urn:microsoft.com/office/officeart/2018/2/layout/IconLabelList"/>
    <dgm:cxn modelId="{762F7C8A-1803-4865-876D-33DF91EBE047}" type="presParOf" srcId="{115CA852-0E60-4CEE-8C7B-CADF940D60CD}" destId="{67DE4282-7CE9-4CCB-98C1-D50172D47106}" srcOrd="1" destOrd="0" presId="urn:microsoft.com/office/officeart/2018/2/layout/IconLabelList"/>
    <dgm:cxn modelId="{B735ACF4-6D3D-4699-9980-0A40073955FF}" type="presParOf" srcId="{115CA852-0E60-4CEE-8C7B-CADF940D60CD}" destId="{9E15EC1A-4BDF-4CFC-B398-EE9C64BAEA5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F62CF95-31EB-4C04-BF43-D6B60C5F29F8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C69442-1705-4B7F-8188-FC2AA7EEC7DD}">
      <dgm:prSet custT="1"/>
      <dgm:spPr/>
      <dgm:t>
        <a:bodyPr/>
        <a:lstStyle/>
        <a:p>
          <a:r>
            <a:rPr lang="pt-BR" sz="1800" dirty="0"/>
            <a:t>Promovem a confiança, tolerância e empatia por pessoas de diferentes origens</a:t>
          </a:r>
          <a:endParaRPr lang="en-US" sz="1800" dirty="0"/>
        </a:p>
      </dgm:t>
    </dgm:pt>
    <dgm:pt modelId="{0A519275-6E73-491F-BC2F-E59DC62E27AD}" type="sibTrans" cxnId="{762D82F0-2CAC-4F9B-B8C6-AAD74624940B}">
      <dgm:prSet custT="1"/>
      <dgm:spPr/>
      <dgm:t>
        <a:bodyPr/>
        <a:lstStyle/>
        <a:p>
          <a:endParaRPr lang="en-US" sz="2400"/>
        </a:p>
      </dgm:t>
    </dgm:pt>
    <dgm:pt modelId="{00AD5A05-94FE-481D-BB0E-29149B373606}" type="parTrans" cxnId="{762D82F0-2CAC-4F9B-B8C6-AAD74624940B}">
      <dgm:prSet/>
      <dgm:spPr/>
      <dgm:t>
        <a:bodyPr/>
        <a:lstStyle/>
        <a:p>
          <a:endParaRPr lang="en-US" sz="2400"/>
        </a:p>
      </dgm:t>
    </dgm:pt>
    <dgm:pt modelId="{880F7B9B-EE2F-4B31-9CE9-F567D1474B21}">
      <dgm:prSet custT="1"/>
      <dgm:spPr/>
      <dgm:t>
        <a:bodyPr/>
        <a:lstStyle/>
        <a:p>
          <a:r>
            <a:rPr lang="pt-BR" sz="1800" dirty="0"/>
            <a:t>Ajudam as pessoas a superar as fronteiras sociais de raça/etnia, religião, gênero, idade, nacionalidade e ocupação.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6F8950-783E-477A-B713-BD7F4AA39BC0}" type="sibTrans" cxnId="{FC7B9958-0EAA-44E4-95FC-DB2C0C3902D4}">
      <dgm:prSet custT="1"/>
      <dgm:spPr/>
      <dgm:t>
        <a:bodyPr/>
        <a:lstStyle/>
        <a:p>
          <a:endParaRPr lang="en-US" sz="2400"/>
        </a:p>
      </dgm:t>
    </dgm:pt>
    <dgm:pt modelId="{4D821A94-6AA8-4EC6-BB98-CB959CDA7093}" type="parTrans" cxnId="{FC7B9958-0EAA-44E4-95FC-DB2C0C3902D4}">
      <dgm:prSet/>
      <dgm:spPr/>
      <dgm:t>
        <a:bodyPr/>
        <a:lstStyle/>
        <a:p>
          <a:endParaRPr lang="en-US" sz="2400"/>
        </a:p>
      </dgm:t>
    </dgm:pt>
    <dgm:pt modelId="{A6ECF953-8B0B-4C1F-9982-0F41134181F2}">
      <dgm:prSet custT="1"/>
      <dgm:spPr/>
      <dgm:t>
        <a:bodyPr/>
        <a:lstStyle/>
        <a:p>
          <a:r>
            <a:rPr lang="pt-BR" sz="1800" dirty="0"/>
            <a:t>A cola que mantém as comunidades unidas e contribuem para criar um clima de confiança, tolerância, solidariedade e coesão. </a:t>
          </a:r>
          <a:endParaRPr lang="en-US" sz="1800" dirty="0"/>
        </a:p>
      </dgm:t>
    </dgm:pt>
    <dgm:pt modelId="{6F52AF2B-94A6-4285-8F8E-6C4C018F9579}" type="sibTrans" cxnId="{B67C2DBF-6E56-4D84-B61A-8BF746EDFCE8}">
      <dgm:prSet custT="1"/>
      <dgm:spPr/>
      <dgm:t>
        <a:bodyPr/>
        <a:lstStyle/>
        <a:p>
          <a:endParaRPr lang="en-US" sz="2400"/>
        </a:p>
      </dgm:t>
    </dgm:pt>
    <dgm:pt modelId="{FA13C4FA-7B3D-4224-94C3-3E831BFA040E}" type="parTrans" cxnId="{B67C2DBF-6E56-4D84-B61A-8BF746EDFCE8}">
      <dgm:prSet/>
      <dgm:spPr/>
      <dgm:t>
        <a:bodyPr/>
        <a:lstStyle/>
        <a:p>
          <a:endParaRPr lang="en-US" sz="2400"/>
        </a:p>
      </dgm:t>
    </dgm:pt>
    <dgm:pt modelId="{95DA12F1-E0FC-4837-9A16-F966DE0E3FAB}">
      <dgm:prSet custT="1"/>
      <dgm:spPr/>
      <dgm:t>
        <a:bodyPr/>
        <a:lstStyle/>
        <a:p>
          <a:r>
            <a:rPr lang="pt-BR" sz="1800" dirty="0"/>
            <a:t>Sustentam a </a:t>
          </a:r>
          <a: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solidariedade e a coesão social</a:t>
          </a:r>
          <a:r>
            <a:rPr lang="pt-BR" sz="1800" dirty="0"/>
            <a:t>.</a:t>
          </a:r>
          <a:endParaRPr lang="en-US" sz="1800" dirty="0"/>
        </a:p>
      </dgm:t>
    </dgm:pt>
    <dgm:pt modelId="{4CFDA967-6937-4CC4-B3C5-E8BDFF015652}" type="parTrans" cxnId="{07550C20-8D15-4BFA-9663-16BCD81908E6}">
      <dgm:prSet/>
      <dgm:spPr/>
      <dgm:t>
        <a:bodyPr/>
        <a:lstStyle/>
        <a:p>
          <a:endParaRPr lang="pt-BR" sz="2000"/>
        </a:p>
      </dgm:t>
    </dgm:pt>
    <dgm:pt modelId="{EAEECA4E-5CA8-4D0D-9B93-73AA10EABE10}" type="sibTrans" cxnId="{07550C20-8D15-4BFA-9663-16BCD81908E6}">
      <dgm:prSet/>
      <dgm:spPr/>
      <dgm:t>
        <a:bodyPr/>
        <a:lstStyle/>
        <a:p>
          <a:endParaRPr lang="pt-BR" sz="2000"/>
        </a:p>
      </dgm:t>
    </dgm:pt>
    <dgm:pt modelId="{BF2C15FB-CB2C-4BCD-8885-51DC2B2B55A8}">
      <dgm:prSet custT="1"/>
      <dgm:spPr/>
      <dgm:t>
        <a:bodyPr/>
        <a:lstStyle/>
        <a:p>
          <a:r>
            <a:rPr lang="pt-BR" sz="1800" dirty="0"/>
            <a:t>Elas reforçam a </a:t>
          </a:r>
          <a: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democracia e a coesão social.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5BDCB0-F69D-4C39-97D4-3F2E6F3A26F3}" type="parTrans" cxnId="{18795C18-4713-4A42-A250-5696E5497400}">
      <dgm:prSet/>
      <dgm:spPr/>
      <dgm:t>
        <a:bodyPr/>
        <a:lstStyle/>
        <a:p>
          <a:endParaRPr lang="pt-BR" sz="2000"/>
        </a:p>
      </dgm:t>
    </dgm:pt>
    <dgm:pt modelId="{7A018794-439E-42D5-B474-6C617BD3DAEC}" type="sibTrans" cxnId="{18795C18-4713-4A42-A250-5696E5497400}">
      <dgm:prSet custT="1"/>
      <dgm:spPr/>
      <dgm:t>
        <a:bodyPr/>
        <a:lstStyle/>
        <a:p>
          <a:endParaRPr lang="pt-BR" sz="3200"/>
        </a:p>
      </dgm:t>
    </dgm:pt>
    <dgm:pt modelId="{860D25A4-B173-4895-A0FF-BFD703DBB2EA}">
      <dgm:prSet custT="1"/>
      <dgm:spPr/>
      <dgm:t>
        <a:bodyPr/>
        <a:lstStyle/>
        <a:p>
          <a:r>
            <a:rPr lang="pt-BR" sz="1800"/>
            <a:t>Constroem </a:t>
          </a:r>
          <a: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capital social.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6D707-E898-42DD-89E5-051323BFB6B1}" type="parTrans" cxnId="{5B59A50E-240C-47EF-8EC4-9F9B3B8DD499}">
      <dgm:prSet/>
      <dgm:spPr/>
      <dgm:t>
        <a:bodyPr/>
        <a:lstStyle/>
        <a:p>
          <a:endParaRPr lang="pt-BR" sz="2000"/>
        </a:p>
      </dgm:t>
    </dgm:pt>
    <dgm:pt modelId="{839D444F-0783-4093-8788-65CAD39A8FDB}" type="sibTrans" cxnId="{5B59A50E-240C-47EF-8EC4-9F9B3B8DD499}">
      <dgm:prSet custT="1"/>
      <dgm:spPr/>
      <dgm:t>
        <a:bodyPr/>
        <a:lstStyle/>
        <a:p>
          <a:endParaRPr lang="pt-BR" sz="3200"/>
        </a:p>
      </dgm:t>
    </dgm:pt>
    <dgm:pt modelId="{D8633AF0-3DF6-47E8-AA89-B804177E0DFC}" type="pres">
      <dgm:prSet presAssocID="{6F62CF95-31EB-4C04-BF43-D6B60C5F29F8}" presName="diagram" presStyleCnt="0">
        <dgm:presLayoutVars>
          <dgm:dir/>
          <dgm:resizeHandles val="exact"/>
        </dgm:presLayoutVars>
      </dgm:prSet>
      <dgm:spPr/>
    </dgm:pt>
    <dgm:pt modelId="{2782AC0D-8267-49D6-B869-8F32CA024DF5}" type="pres">
      <dgm:prSet presAssocID="{ADC69442-1705-4B7F-8188-FC2AA7EEC7DD}" presName="node" presStyleLbl="node1" presStyleIdx="0" presStyleCnt="6">
        <dgm:presLayoutVars>
          <dgm:bulletEnabled val="1"/>
        </dgm:presLayoutVars>
      </dgm:prSet>
      <dgm:spPr/>
    </dgm:pt>
    <dgm:pt modelId="{78555C5E-9ECB-423F-AEAE-033B14447139}" type="pres">
      <dgm:prSet presAssocID="{0A519275-6E73-491F-BC2F-E59DC62E27AD}" presName="sibTrans" presStyleLbl="sibTrans2D1" presStyleIdx="0" presStyleCnt="5"/>
      <dgm:spPr/>
    </dgm:pt>
    <dgm:pt modelId="{716AF379-5975-474A-B9F6-CEA5B73D44C4}" type="pres">
      <dgm:prSet presAssocID="{0A519275-6E73-491F-BC2F-E59DC62E27AD}" presName="connectorText" presStyleLbl="sibTrans2D1" presStyleIdx="0" presStyleCnt="5"/>
      <dgm:spPr/>
    </dgm:pt>
    <dgm:pt modelId="{501F10B7-C0B0-471E-97AF-9C071EB446E2}" type="pres">
      <dgm:prSet presAssocID="{BF2C15FB-CB2C-4BCD-8885-51DC2B2B55A8}" presName="node" presStyleLbl="node1" presStyleIdx="1" presStyleCnt="6">
        <dgm:presLayoutVars>
          <dgm:bulletEnabled val="1"/>
        </dgm:presLayoutVars>
      </dgm:prSet>
      <dgm:spPr/>
    </dgm:pt>
    <dgm:pt modelId="{03F3F224-C54A-4F1A-9484-A244E1FD8263}" type="pres">
      <dgm:prSet presAssocID="{7A018794-439E-42D5-B474-6C617BD3DAEC}" presName="sibTrans" presStyleLbl="sibTrans2D1" presStyleIdx="1" presStyleCnt="5"/>
      <dgm:spPr/>
    </dgm:pt>
    <dgm:pt modelId="{021FD28B-A626-4CC8-98EF-6E4D1BE9BF26}" type="pres">
      <dgm:prSet presAssocID="{7A018794-439E-42D5-B474-6C617BD3DAEC}" presName="connectorText" presStyleLbl="sibTrans2D1" presStyleIdx="1" presStyleCnt="5"/>
      <dgm:spPr/>
    </dgm:pt>
    <dgm:pt modelId="{12CECB9E-3C6B-4EF7-B9EC-1AFDD774FCA5}" type="pres">
      <dgm:prSet presAssocID="{880F7B9B-EE2F-4B31-9CE9-F567D1474B21}" presName="node" presStyleLbl="node1" presStyleIdx="2" presStyleCnt="6">
        <dgm:presLayoutVars>
          <dgm:bulletEnabled val="1"/>
        </dgm:presLayoutVars>
      </dgm:prSet>
      <dgm:spPr/>
    </dgm:pt>
    <dgm:pt modelId="{F532C14D-A8E5-481F-901E-632B5F7DA4C0}" type="pres">
      <dgm:prSet presAssocID="{A66F8950-783E-477A-B713-BD7F4AA39BC0}" presName="sibTrans" presStyleLbl="sibTrans2D1" presStyleIdx="2" presStyleCnt="5"/>
      <dgm:spPr/>
    </dgm:pt>
    <dgm:pt modelId="{5673C97D-55A9-4A56-A6F4-9018762DC8AD}" type="pres">
      <dgm:prSet presAssocID="{A66F8950-783E-477A-B713-BD7F4AA39BC0}" presName="connectorText" presStyleLbl="sibTrans2D1" presStyleIdx="2" presStyleCnt="5"/>
      <dgm:spPr/>
    </dgm:pt>
    <dgm:pt modelId="{C4973F78-EB72-4382-A0BA-481BE4F3BB11}" type="pres">
      <dgm:prSet presAssocID="{860D25A4-B173-4895-A0FF-BFD703DBB2EA}" presName="node" presStyleLbl="node1" presStyleIdx="3" presStyleCnt="6">
        <dgm:presLayoutVars>
          <dgm:bulletEnabled val="1"/>
        </dgm:presLayoutVars>
      </dgm:prSet>
      <dgm:spPr/>
    </dgm:pt>
    <dgm:pt modelId="{3BDD5CDA-5A9F-4707-82C6-FF8EF692E908}" type="pres">
      <dgm:prSet presAssocID="{839D444F-0783-4093-8788-65CAD39A8FDB}" presName="sibTrans" presStyleLbl="sibTrans2D1" presStyleIdx="3" presStyleCnt="5"/>
      <dgm:spPr/>
    </dgm:pt>
    <dgm:pt modelId="{9833E480-DCE1-4478-AF2C-EC52C6E31399}" type="pres">
      <dgm:prSet presAssocID="{839D444F-0783-4093-8788-65CAD39A8FDB}" presName="connectorText" presStyleLbl="sibTrans2D1" presStyleIdx="3" presStyleCnt="5"/>
      <dgm:spPr/>
    </dgm:pt>
    <dgm:pt modelId="{F24FC551-6EF4-4E8F-955B-497C10B1BB62}" type="pres">
      <dgm:prSet presAssocID="{A6ECF953-8B0B-4C1F-9982-0F41134181F2}" presName="node" presStyleLbl="node1" presStyleIdx="4" presStyleCnt="6">
        <dgm:presLayoutVars>
          <dgm:bulletEnabled val="1"/>
        </dgm:presLayoutVars>
      </dgm:prSet>
      <dgm:spPr/>
    </dgm:pt>
    <dgm:pt modelId="{6B95FDEE-1888-4717-84E7-B475F2D71BFD}" type="pres">
      <dgm:prSet presAssocID="{6F52AF2B-94A6-4285-8F8E-6C4C018F9579}" presName="sibTrans" presStyleLbl="sibTrans2D1" presStyleIdx="4" presStyleCnt="5"/>
      <dgm:spPr/>
    </dgm:pt>
    <dgm:pt modelId="{950AE279-D89B-4BFE-BC99-6E000A2FFBC8}" type="pres">
      <dgm:prSet presAssocID="{6F52AF2B-94A6-4285-8F8E-6C4C018F9579}" presName="connectorText" presStyleLbl="sibTrans2D1" presStyleIdx="4" presStyleCnt="5"/>
      <dgm:spPr/>
    </dgm:pt>
    <dgm:pt modelId="{C7EE8FEB-35B8-455C-A77B-9C76FBBED8F6}" type="pres">
      <dgm:prSet presAssocID="{95DA12F1-E0FC-4837-9A16-F966DE0E3FAB}" presName="node" presStyleLbl="node1" presStyleIdx="5" presStyleCnt="6">
        <dgm:presLayoutVars>
          <dgm:bulletEnabled val="1"/>
        </dgm:presLayoutVars>
      </dgm:prSet>
      <dgm:spPr/>
    </dgm:pt>
  </dgm:ptLst>
  <dgm:cxnLst>
    <dgm:cxn modelId="{1E73120C-ED2E-45D9-9729-5B6E44E50831}" type="presOf" srcId="{6F52AF2B-94A6-4285-8F8E-6C4C018F9579}" destId="{6B95FDEE-1888-4717-84E7-B475F2D71BFD}" srcOrd="0" destOrd="0" presId="urn:microsoft.com/office/officeart/2005/8/layout/process5"/>
    <dgm:cxn modelId="{5B59A50E-240C-47EF-8EC4-9F9B3B8DD499}" srcId="{6F62CF95-31EB-4C04-BF43-D6B60C5F29F8}" destId="{860D25A4-B173-4895-A0FF-BFD703DBB2EA}" srcOrd="3" destOrd="0" parTransId="{5DF6D707-E898-42DD-89E5-051323BFB6B1}" sibTransId="{839D444F-0783-4093-8788-65CAD39A8FDB}"/>
    <dgm:cxn modelId="{18795C18-4713-4A42-A250-5696E5497400}" srcId="{6F62CF95-31EB-4C04-BF43-D6B60C5F29F8}" destId="{BF2C15FB-CB2C-4BCD-8885-51DC2B2B55A8}" srcOrd="1" destOrd="0" parTransId="{2A5BDCB0-F69D-4C39-97D4-3F2E6F3A26F3}" sibTransId="{7A018794-439E-42D5-B474-6C617BD3DAEC}"/>
    <dgm:cxn modelId="{603EA21C-DA7C-472F-B39C-5E00EFF94434}" type="presOf" srcId="{ADC69442-1705-4B7F-8188-FC2AA7EEC7DD}" destId="{2782AC0D-8267-49D6-B869-8F32CA024DF5}" srcOrd="0" destOrd="0" presId="urn:microsoft.com/office/officeart/2005/8/layout/process5"/>
    <dgm:cxn modelId="{07550C20-8D15-4BFA-9663-16BCD81908E6}" srcId="{6F62CF95-31EB-4C04-BF43-D6B60C5F29F8}" destId="{95DA12F1-E0FC-4837-9A16-F966DE0E3FAB}" srcOrd="5" destOrd="0" parTransId="{4CFDA967-6937-4CC4-B3C5-E8BDFF015652}" sibTransId="{EAEECA4E-5CA8-4D0D-9B93-73AA10EABE10}"/>
    <dgm:cxn modelId="{29FC3928-CF48-4DB2-9070-58629E3FC4E9}" type="presOf" srcId="{6F62CF95-31EB-4C04-BF43-D6B60C5F29F8}" destId="{D8633AF0-3DF6-47E8-AA89-B804177E0DFC}" srcOrd="0" destOrd="0" presId="urn:microsoft.com/office/officeart/2005/8/layout/process5"/>
    <dgm:cxn modelId="{284E902A-AC81-41C8-9734-B9FBBC037EDD}" type="presOf" srcId="{880F7B9B-EE2F-4B31-9CE9-F567D1474B21}" destId="{12CECB9E-3C6B-4EF7-B9EC-1AFDD774FCA5}" srcOrd="0" destOrd="0" presId="urn:microsoft.com/office/officeart/2005/8/layout/process5"/>
    <dgm:cxn modelId="{98B09B33-CF73-4345-B1BF-2470C302DBE1}" type="presOf" srcId="{A66F8950-783E-477A-B713-BD7F4AA39BC0}" destId="{F532C14D-A8E5-481F-901E-632B5F7DA4C0}" srcOrd="0" destOrd="0" presId="urn:microsoft.com/office/officeart/2005/8/layout/process5"/>
    <dgm:cxn modelId="{1E5A5B49-A338-4806-926C-59061A79E8CF}" type="presOf" srcId="{839D444F-0783-4093-8788-65CAD39A8FDB}" destId="{9833E480-DCE1-4478-AF2C-EC52C6E31399}" srcOrd="1" destOrd="0" presId="urn:microsoft.com/office/officeart/2005/8/layout/process5"/>
    <dgm:cxn modelId="{098BB574-8CF8-4118-ABB9-9D4AC09F22CF}" type="presOf" srcId="{A6ECF953-8B0B-4C1F-9982-0F41134181F2}" destId="{F24FC551-6EF4-4E8F-955B-497C10B1BB62}" srcOrd="0" destOrd="0" presId="urn:microsoft.com/office/officeart/2005/8/layout/process5"/>
    <dgm:cxn modelId="{FC7B9958-0EAA-44E4-95FC-DB2C0C3902D4}" srcId="{6F62CF95-31EB-4C04-BF43-D6B60C5F29F8}" destId="{880F7B9B-EE2F-4B31-9CE9-F567D1474B21}" srcOrd="2" destOrd="0" parTransId="{4D821A94-6AA8-4EC6-BB98-CB959CDA7093}" sibTransId="{A66F8950-783E-477A-B713-BD7F4AA39BC0}"/>
    <dgm:cxn modelId="{6FE1C87B-3EB3-4B7A-8E38-800E90207417}" type="presOf" srcId="{839D444F-0783-4093-8788-65CAD39A8FDB}" destId="{3BDD5CDA-5A9F-4707-82C6-FF8EF692E908}" srcOrd="0" destOrd="0" presId="urn:microsoft.com/office/officeart/2005/8/layout/process5"/>
    <dgm:cxn modelId="{58A89080-C0A9-4BE6-A308-2C32D77BFBE1}" type="presOf" srcId="{95DA12F1-E0FC-4837-9A16-F966DE0E3FAB}" destId="{C7EE8FEB-35B8-455C-A77B-9C76FBBED8F6}" srcOrd="0" destOrd="0" presId="urn:microsoft.com/office/officeart/2005/8/layout/process5"/>
    <dgm:cxn modelId="{FDF27598-924F-4B97-9E5D-DB83AA7D5BEE}" type="presOf" srcId="{0A519275-6E73-491F-BC2F-E59DC62E27AD}" destId="{716AF379-5975-474A-B9F6-CEA5B73D44C4}" srcOrd="1" destOrd="0" presId="urn:microsoft.com/office/officeart/2005/8/layout/process5"/>
    <dgm:cxn modelId="{4446559E-EF30-4149-883F-BB0E6D113262}" type="presOf" srcId="{A66F8950-783E-477A-B713-BD7F4AA39BC0}" destId="{5673C97D-55A9-4A56-A6F4-9018762DC8AD}" srcOrd="1" destOrd="0" presId="urn:microsoft.com/office/officeart/2005/8/layout/process5"/>
    <dgm:cxn modelId="{DA2222A4-8270-4175-94E8-601CBA42A88B}" type="presOf" srcId="{7A018794-439E-42D5-B474-6C617BD3DAEC}" destId="{021FD28B-A626-4CC8-98EF-6E4D1BE9BF26}" srcOrd="1" destOrd="0" presId="urn:microsoft.com/office/officeart/2005/8/layout/process5"/>
    <dgm:cxn modelId="{D62C2CB8-2BD6-422C-98C5-753A898106AC}" type="presOf" srcId="{860D25A4-B173-4895-A0FF-BFD703DBB2EA}" destId="{C4973F78-EB72-4382-A0BA-481BE4F3BB11}" srcOrd="0" destOrd="0" presId="urn:microsoft.com/office/officeart/2005/8/layout/process5"/>
    <dgm:cxn modelId="{B594BEBB-46AE-47DE-8A09-1CB7A8800345}" type="presOf" srcId="{7A018794-439E-42D5-B474-6C617BD3DAEC}" destId="{03F3F224-C54A-4F1A-9484-A244E1FD8263}" srcOrd="0" destOrd="0" presId="urn:microsoft.com/office/officeart/2005/8/layout/process5"/>
    <dgm:cxn modelId="{B67C2DBF-6E56-4D84-B61A-8BF746EDFCE8}" srcId="{6F62CF95-31EB-4C04-BF43-D6B60C5F29F8}" destId="{A6ECF953-8B0B-4C1F-9982-0F41134181F2}" srcOrd="4" destOrd="0" parTransId="{FA13C4FA-7B3D-4224-94C3-3E831BFA040E}" sibTransId="{6F52AF2B-94A6-4285-8F8E-6C4C018F9579}"/>
    <dgm:cxn modelId="{DA92CFDF-4ED7-4345-B58C-31E3441B5A96}" type="presOf" srcId="{6F52AF2B-94A6-4285-8F8E-6C4C018F9579}" destId="{950AE279-D89B-4BFE-BC99-6E000A2FFBC8}" srcOrd="1" destOrd="0" presId="urn:microsoft.com/office/officeart/2005/8/layout/process5"/>
    <dgm:cxn modelId="{762D82F0-2CAC-4F9B-B8C6-AAD74624940B}" srcId="{6F62CF95-31EB-4C04-BF43-D6B60C5F29F8}" destId="{ADC69442-1705-4B7F-8188-FC2AA7EEC7DD}" srcOrd="0" destOrd="0" parTransId="{00AD5A05-94FE-481D-BB0E-29149B373606}" sibTransId="{0A519275-6E73-491F-BC2F-E59DC62E27AD}"/>
    <dgm:cxn modelId="{AEF66BF7-6443-4D77-94B0-8CD6703592F8}" type="presOf" srcId="{0A519275-6E73-491F-BC2F-E59DC62E27AD}" destId="{78555C5E-9ECB-423F-AEAE-033B14447139}" srcOrd="0" destOrd="0" presId="urn:microsoft.com/office/officeart/2005/8/layout/process5"/>
    <dgm:cxn modelId="{FCE619FD-0A8B-40EB-9862-04E912CE9410}" type="presOf" srcId="{BF2C15FB-CB2C-4BCD-8885-51DC2B2B55A8}" destId="{501F10B7-C0B0-471E-97AF-9C071EB446E2}" srcOrd="0" destOrd="0" presId="urn:microsoft.com/office/officeart/2005/8/layout/process5"/>
    <dgm:cxn modelId="{36D68CFB-43E3-4951-B7D8-ECBB8BBFCD38}" type="presParOf" srcId="{D8633AF0-3DF6-47E8-AA89-B804177E0DFC}" destId="{2782AC0D-8267-49D6-B869-8F32CA024DF5}" srcOrd="0" destOrd="0" presId="urn:microsoft.com/office/officeart/2005/8/layout/process5"/>
    <dgm:cxn modelId="{3AAD1F7E-EA7D-4FEF-916A-A914FAB07EB2}" type="presParOf" srcId="{D8633AF0-3DF6-47E8-AA89-B804177E0DFC}" destId="{78555C5E-9ECB-423F-AEAE-033B14447139}" srcOrd="1" destOrd="0" presId="urn:microsoft.com/office/officeart/2005/8/layout/process5"/>
    <dgm:cxn modelId="{6FAB4A85-D996-4CB1-BF0A-4BA390E2F5D2}" type="presParOf" srcId="{78555C5E-9ECB-423F-AEAE-033B14447139}" destId="{716AF379-5975-474A-B9F6-CEA5B73D44C4}" srcOrd="0" destOrd="0" presId="urn:microsoft.com/office/officeart/2005/8/layout/process5"/>
    <dgm:cxn modelId="{89BD5385-4620-48AC-A924-BA0B5CE83836}" type="presParOf" srcId="{D8633AF0-3DF6-47E8-AA89-B804177E0DFC}" destId="{501F10B7-C0B0-471E-97AF-9C071EB446E2}" srcOrd="2" destOrd="0" presId="urn:microsoft.com/office/officeart/2005/8/layout/process5"/>
    <dgm:cxn modelId="{EA9C6C31-1E8A-43B2-8AE6-7097769133F0}" type="presParOf" srcId="{D8633AF0-3DF6-47E8-AA89-B804177E0DFC}" destId="{03F3F224-C54A-4F1A-9484-A244E1FD8263}" srcOrd="3" destOrd="0" presId="urn:microsoft.com/office/officeart/2005/8/layout/process5"/>
    <dgm:cxn modelId="{6B84DE5B-D112-4BC4-AC5A-DE3802CF5D42}" type="presParOf" srcId="{03F3F224-C54A-4F1A-9484-A244E1FD8263}" destId="{021FD28B-A626-4CC8-98EF-6E4D1BE9BF26}" srcOrd="0" destOrd="0" presId="urn:microsoft.com/office/officeart/2005/8/layout/process5"/>
    <dgm:cxn modelId="{7392611D-035C-4D6C-9B64-29EF0F58EC13}" type="presParOf" srcId="{D8633AF0-3DF6-47E8-AA89-B804177E0DFC}" destId="{12CECB9E-3C6B-4EF7-B9EC-1AFDD774FCA5}" srcOrd="4" destOrd="0" presId="urn:microsoft.com/office/officeart/2005/8/layout/process5"/>
    <dgm:cxn modelId="{E7AC3A93-185F-4E79-875C-7A619BFE0746}" type="presParOf" srcId="{D8633AF0-3DF6-47E8-AA89-B804177E0DFC}" destId="{F532C14D-A8E5-481F-901E-632B5F7DA4C0}" srcOrd="5" destOrd="0" presId="urn:microsoft.com/office/officeart/2005/8/layout/process5"/>
    <dgm:cxn modelId="{FCCF5331-CFF0-4690-B25D-536359753845}" type="presParOf" srcId="{F532C14D-A8E5-481F-901E-632B5F7DA4C0}" destId="{5673C97D-55A9-4A56-A6F4-9018762DC8AD}" srcOrd="0" destOrd="0" presId="urn:microsoft.com/office/officeart/2005/8/layout/process5"/>
    <dgm:cxn modelId="{E9ED9192-A50D-4EC9-9FCB-5DB08DBF9435}" type="presParOf" srcId="{D8633AF0-3DF6-47E8-AA89-B804177E0DFC}" destId="{C4973F78-EB72-4382-A0BA-481BE4F3BB11}" srcOrd="6" destOrd="0" presId="urn:microsoft.com/office/officeart/2005/8/layout/process5"/>
    <dgm:cxn modelId="{748FD63F-3681-40A1-A6C4-7266B5DBE20C}" type="presParOf" srcId="{D8633AF0-3DF6-47E8-AA89-B804177E0DFC}" destId="{3BDD5CDA-5A9F-4707-82C6-FF8EF692E908}" srcOrd="7" destOrd="0" presId="urn:microsoft.com/office/officeart/2005/8/layout/process5"/>
    <dgm:cxn modelId="{BE73F60B-E205-4436-952C-0FA3B5652F5E}" type="presParOf" srcId="{3BDD5CDA-5A9F-4707-82C6-FF8EF692E908}" destId="{9833E480-DCE1-4478-AF2C-EC52C6E31399}" srcOrd="0" destOrd="0" presId="urn:microsoft.com/office/officeart/2005/8/layout/process5"/>
    <dgm:cxn modelId="{F8D3841D-0A10-4891-B4C5-AAFC1D5A9E51}" type="presParOf" srcId="{D8633AF0-3DF6-47E8-AA89-B804177E0DFC}" destId="{F24FC551-6EF4-4E8F-955B-497C10B1BB62}" srcOrd="8" destOrd="0" presId="urn:microsoft.com/office/officeart/2005/8/layout/process5"/>
    <dgm:cxn modelId="{CD7BDEC5-8936-4483-BC47-7EB7117F3431}" type="presParOf" srcId="{D8633AF0-3DF6-47E8-AA89-B804177E0DFC}" destId="{6B95FDEE-1888-4717-84E7-B475F2D71BFD}" srcOrd="9" destOrd="0" presId="urn:microsoft.com/office/officeart/2005/8/layout/process5"/>
    <dgm:cxn modelId="{D35CB6EC-99E5-4A52-B288-D74141145235}" type="presParOf" srcId="{6B95FDEE-1888-4717-84E7-B475F2D71BFD}" destId="{950AE279-D89B-4BFE-BC99-6E000A2FFBC8}" srcOrd="0" destOrd="0" presId="urn:microsoft.com/office/officeart/2005/8/layout/process5"/>
    <dgm:cxn modelId="{9C1E1C7C-4A06-4206-898E-33524A722160}" type="presParOf" srcId="{D8633AF0-3DF6-47E8-AA89-B804177E0DFC}" destId="{C7EE8FEB-35B8-455C-A77B-9C76FBBED8F6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7035688-E05D-4E17-9B7A-1FED3CB16B78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975D1FC-4FC9-4AE9-A309-96E18C8B3F32}">
      <dgm:prSet phldrT="[Text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t-BR" b="1" dirty="0"/>
            <a:t>Vencedores</a:t>
          </a:r>
        </a:p>
      </dgm:t>
    </dgm:pt>
    <dgm:pt modelId="{D1A34132-3A2D-4061-B7C3-FD34D794A9B5}" type="parTrans" cxnId="{701977D9-93A4-4D69-A4B4-E47CA8D1CB1D}">
      <dgm:prSet/>
      <dgm:spPr/>
      <dgm:t>
        <a:bodyPr/>
        <a:lstStyle/>
        <a:p>
          <a:endParaRPr lang="pt-BR" b="1"/>
        </a:p>
      </dgm:t>
    </dgm:pt>
    <dgm:pt modelId="{439DE367-24B6-41C4-84BA-9D9FCFD94317}" type="sibTrans" cxnId="{701977D9-93A4-4D69-A4B4-E47CA8D1CB1D}">
      <dgm:prSet/>
      <dgm:spPr/>
      <dgm:t>
        <a:bodyPr/>
        <a:lstStyle/>
        <a:p>
          <a:endParaRPr lang="pt-BR" b="1"/>
        </a:p>
      </dgm:t>
    </dgm:pt>
    <dgm:pt modelId="{ECCD7699-7AD3-4854-A428-B575FAE2FD38}">
      <dgm:prSet phldrT="[Texto]"/>
      <dgm:spPr/>
      <dgm:t>
        <a:bodyPr/>
        <a:lstStyle/>
        <a:p>
          <a:r>
            <a:rPr lang="pt-BR" b="1" dirty="0"/>
            <a:t>Perdedores</a:t>
          </a:r>
        </a:p>
      </dgm:t>
    </dgm:pt>
    <dgm:pt modelId="{7D1CFE54-8974-41EF-8D56-CB5ABDED0693}" type="sibTrans" cxnId="{9CF59C3E-7A22-4399-B8AE-CE9419435DCE}">
      <dgm:prSet/>
      <dgm:spPr/>
      <dgm:t>
        <a:bodyPr/>
        <a:lstStyle/>
        <a:p>
          <a:endParaRPr lang="pt-BR" b="1"/>
        </a:p>
      </dgm:t>
    </dgm:pt>
    <dgm:pt modelId="{33C77EF0-EC92-4D3A-B2B6-9BF947DA0A97}" type="parTrans" cxnId="{9CF59C3E-7A22-4399-B8AE-CE9419435DCE}">
      <dgm:prSet/>
      <dgm:spPr/>
      <dgm:t>
        <a:bodyPr/>
        <a:lstStyle/>
        <a:p>
          <a:endParaRPr lang="pt-BR" b="1"/>
        </a:p>
      </dgm:t>
    </dgm:pt>
    <dgm:pt modelId="{B018DF59-484F-4F37-A455-BB444842676D}" type="pres">
      <dgm:prSet presAssocID="{F7035688-E05D-4E17-9B7A-1FED3CB16B78}" presName="diagram" presStyleCnt="0">
        <dgm:presLayoutVars>
          <dgm:dir/>
          <dgm:resizeHandles val="exact"/>
        </dgm:presLayoutVars>
      </dgm:prSet>
      <dgm:spPr/>
    </dgm:pt>
    <dgm:pt modelId="{17F8825B-2860-4FB1-9428-A6AF24AD0D53}" type="pres">
      <dgm:prSet presAssocID="{ECCD7699-7AD3-4854-A428-B575FAE2FD38}" presName="arrow" presStyleLbl="node1" presStyleIdx="0" presStyleCnt="2" custScaleY="100038" custRadScaleRad="51572" custRadScaleInc="-7246">
        <dgm:presLayoutVars>
          <dgm:bulletEnabled val="1"/>
        </dgm:presLayoutVars>
      </dgm:prSet>
      <dgm:spPr/>
    </dgm:pt>
    <dgm:pt modelId="{94721703-4B3D-4740-8C20-11803B0CE2D5}" type="pres">
      <dgm:prSet presAssocID="{E975D1FC-4FC9-4AE9-A309-96E18C8B3F32}" presName="arrow" presStyleLbl="node1" presStyleIdx="1" presStyleCnt="2" custRadScaleRad="112166" custRadScaleInc="772">
        <dgm:presLayoutVars>
          <dgm:bulletEnabled val="1"/>
        </dgm:presLayoutVars>
      </dgm:prSet>
      <dgm:spPr/>
    </dgm:pt>
  </dgm:ptLst>
  <dgm:cxnLst>
    <dgm:cxn modelId="{9CF59C3E-7A22-4399-B8AE-CE9419435DCE}" srcId="{F7035688-E05D-4E17-9B7A-1FED3CB16B78}" destId="{ECCD7699-7AD3-4854-A428-B575FAE2FD38}" srcOrd="0" destOrd="0" parTransId="{33C77EF0-EC92-4D3A-B2B6-9BF947DA0A97}" sibTransId="{7D1CFE54-8974-41EF-8D56-CB5ABDED0693}"/>
    <dgm:cxn modelId="{64AC007E-DA30-4229-8691-116240C2FC5F}" type="presOf" srcId="{ECCD7699-7AD3-4854-A428-B575FAE2FD38}" destId="{17F8825B-2860-4FB1-9428-A6AF24AD0D53}" srcOrd="0" destOrd="0" presId="urn:microsoft.com/office/officeart/2005/8/layout/arrow5"/>
    <dgm:cxn modelId="{13B8898E-08E2-49F6-8109-AA599C62D51D}" type="presOf" srcId="{E975D1FC-4FC9-4AE9-A309-96E18C8B3F32}" destId="{94721703-4B3D-4740-8C20-11803B0CE2D5}" srcOrd="0" destOrd="0" presId="urn:microsoft.com/office/officeart/2005/8/layout/arrow5"/>
    <dgm:cxn modelId="{D69166A8-9769-41EA-A702-146922B95CDC}" type="presOf" srcId="{F7035688-E05D-4E17-9B7A-1FED3CB16B78}" destId="{B018DF59-484F-4F37-A455-BB444842676D}" srcOrd="0" destOrd="0" presId="urn:microsoft.com/office/officeart/2005/8/layout/arrow5"/>
    <dgm:cxn modelId="{701977D9-93A4-4D69-A4B4-E47CA8D1CB1D}" srcId="{F7035688-E05D-4E17-9B7A-1FED3CB16B78}" destId="{E975D1FC-4FC9-4AE9-A309-96E18C8B3F32}" srcOrd="1" destOrd="0" parTransId="{D1A34132-3A2D-4061-B7C3-FD34D794A9B5}" sibTransId="{439DE367-24B6-41C4-84BA-9D9FCFD94317}"/>
    <dgm:cxn modelId="{31180EEA-FB2C-40A8-80E3-A43ED9B2106F}" type="presParOf" srcId="{B018DF59-484F-4F37-A455-BB444842676D}" destId="{17F8825B-2860-4FB1-9428-A6AF24AD0D53}" srcOrd="0" destOrd="0" presId="urn:microsoft.com/office/officeart/2005/8/layout/arrow5"/>
    <dgm:cxn modelId="{5927C843-1422-46D3-A01A-0EE69113C378}" type="presParOf" srcId="{B018DF59-484F-4F37-A455-BB444842676D}" destId="{94721703-4B3D-4740-8C20-11803B0CE2D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12EE7-66C5-47A1-90FE-17C75CE01E91}">
      <dsp:nvSpPr>
        <dsp:cNvPr id="0" name=""/>
        <dsp:cNvSpPr/>
      </dsp:nvSpPr>
      <dsp:spPr>
        <a:xfrm>
          <a:off x="3080" y="630163"/>
          <a:ext cx="3091011" cy="309101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24130" rIns="170109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Longevidade</a:t>
          </a:r>
        </a:p>
      </dsp:txBody>
      <dsp:txXfrm>
        <a:off x="455748" y="1082831"/>
        <a:ext cx="2185675" cy="2185675"/>
      </dsp:txXfrm>
    </dsp:sp>
    <dsp:sp modelId="{FBB2206C-871E-4DCF-864E-9FC6AB1F3F34}">
      <dsp:nvSpPr>
        <dsp:cNvPr id="0" name=""/>
        <dsp:cNvSpPr/>
      </dsp:nvSpPr>
      <dsp:spPr>
        <a:xfrm>
          <a:off x="2475889" y="630163"/>
          <a:ext cx="3091011" cy="309101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24130" rIns="170109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Sustentabilidade</a:t>
          </a:r>
        </a:p>
      </dsp:txBody>
      <dsp:txXfrm>
        <a:off x="2928557" y="1082831"/>
        <a:ext cx="2185675" cy="2185675"/>
      </dsp:txXfrm>
    </dsp:sp>
    <dsp:sp modelId="{D901B884-F37F-4974-8CCF-2A058F927143}">
      <dsp:nvSpPr>
        <dsp:cNvPr id="0" name=""/>
        <dsp:cNvSpPr/>
      </dsp:nvSpPr>
      <dsp:spPr>
        <a:xfrm>
          <a:off x="4948698" y="630163"/>
          <a:ext cx="3091011" cy="309101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24130" rIns="170109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Conexões</a:t>
          </a:r>
        </a:p>
      </dsp:txBody>
      <dsp:txXfrm>
        <a:off x="5401366" y="1082831"/>
        <a:ext cx="2185675" cy="2185675"/>
      </dsp:txXfrm>
    </dsp:sp>
    <dsp:sp modelId="{EEA7C9D1-EC52-47E5-AC91-C9A2B67AF093}">
      <dsp:nvSpPr>
        <dsp:cNvPr id="0" name=""/>
        <dsp:cNvSpPr/>
      </dsp:nvSpPr>
      <dsp:spPr>
        <a:xfrm>
          <a:off x="7421507" y="630163"/>
          <a:ext cx="3091011" cy="309101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24130" rIns="170109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Envelhecimento Ativo</a:t>
          </a:r>
        </a:p>
      </dsp:txBody>
      <dsp:txXfrm>
        <a:off x="7874175" y="1082831"/>
        <a:ext cx="2185675" cy="21856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8825B-2860-4FB1-9428-A6AF24AD0D53}">
      <dsp:nvSpPr>
        <dsp:cNvPr id="0" name=""/>
        <dsp:cNvSpPr/>
      </dsp:nvSpPr>
      <dsp:spPr>
        <a:xfrm rot="16200000">
          <a:off x="879774" y="494"/>
          <a:ext cx="2562820" cy="256379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/>
            <a:t>Vencedores</a:t>
          </a:r>
        </a:p>
      </dsp:txBody>
      <dsp:txXfrm rot="5400000">
        <a:off x="879288" y="641685"/>
        <a:ext cx="2115301" cy="1281410"/>
      </dsp:txXfrm>
    </dsp:sp>
    <dsp:sp modelId="{94721703-4B3D-4740-8C20-11803B0CE2D5}">
      <dsp:nvSpPr>
        <dsp:cNvPr id="0" name=""/>
        <dsp:cNvSpPr/>
      </dsp:nvSpPr>
      <dsp:spPr>
        <a:xfrm rot="5400000">
          <a:off x="3533179" y="981"/>
          <a:ext cx="2562820" cy="2562820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/>
            <a:t>Vencedores</a:t>
          </a:r>
        </a:p>
      </dsp:txBody>
      <dsp:txXfrm rot="-5400000">
        <a:off x="3981673" y="641686"/>
        <a:ext cx="2114327" cy="128141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5AC8EA-5C33-419D-93C2-A6C57D24ABA0}">
      <dsp:nvSpPr>
        <dsp:cNvPr id="0" name=""/>
        <dsp:cNvSpPr/>
      </dsp:nvSpPr>
      <dsp:spPr>
        <a:xfrm>
          <a:off x="2044800" y="375668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83D73-3C8D-4452-954C-84B71D82074F}">
      <dsp:nvSpPr>
        <dsp:cNvPr id="0" name=""/>
        <dsp:cNvSpPr/>
      </dsp:nvSpPr>
      <dsp:spPr>
        <a:xfrm>
          <a:off x="2512800" y="84366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255F1E-A38B-449B-8021-5A5EC626A1F1}">
      <dsp:nvSpPr>
        <dsp:cNvPr id="0" name=""/>
        <dsp:cNvSpPr/>
      </dsp:nvSpPr>
      <dsp:spPr>
        <a:xfrm>
          <a:off x="134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200" kern="1200"/>
            <a:t>Obrigada!</a:t>
          </a:r>
          <a:endParaRPr lang="en-US" sz="2200" kern="1200"/>
        </a:p>
      </dsp:txBody>
      <dsp:txXfrm>
        <a:off x="1342800" y="3255669"/>
        <a:ext cx="3600000" cy="720000"/>
      </dsp:txXfrm>
    </dsp:sp>
    <dsp:sp modelId="{4A74CC4C-7951-4E15-9D11-9C2415C90867}">
      <dsp:nvSpPr>
        <dsp:cNvPr id="0" name=""/>
        <dsp:cNvSpPr/>
      </dsp:nvSpPr>
      <dsp:spPr>
        <a:xfrm>
          <a:off x="6274800" y="375668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6D195E-27AA-47C6-906E-DBFD350032E7}">
      <dsp:nvSpPr>
        <dsp:cNvPr id="0" name=""/>
        <dsp:cNvSpPr/>
      </dsp:nvSpPr>
      <dsp:spPr>
        <a:xfrm>
          <a:off x="6742800" y="843669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D6A358-AAC5-4654-BE2A-DEEE659558B2}">
      <dsp:nvSpPr>
        <dsp:cNvPr id="0" name=""/>
        <dsp:cNvSpPr/>
      </dsp:nvSpPr>
      <dsp:spPr>
        <a:xfrm>
          <a:off x="557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200" kern="1200" dirty="0"/>
            <a:t>kcgiacomin@PBH.GOV.BR</a:t>
          </a:r>
          <a:endParaRPr lang="en-US" sz="2200" kern="1200" dirty="0"/>
        </a:p>
      </dsp:txBody>
      <dsp:txXfrm>
        <a:off x="5572800" y="3255669"/>
        <a:ext cx="36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830A4-2681-424E-9ED0-61210EF70172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b="1" kern="1200"/>
            <a:t>Biológico</a:t>
          </a:r>
        </a:p>
      </dsp:txBody>
      <dsp:txXfrm>
        <a:off x="0" y="39687"/>
        <a:ext cx="3286125" cy="1971675"/>
      </dsp:txXfrm>
    </dsp:sp>
    <dsp:sp modelId="{7AF21DC6-9813-49AC-8186-26E0C7322546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2430430"/>
                <a:satOff val="-165"/>
                <a:lumOff val="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30430"/>
                <a:satOff val="-165"/>
                <a:lumOff val="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30430"/>
                <a:satOff val="-165"/>
                <a:lumOff val="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b="1" kern="1200"/>
            <a:t>Cultural</a:t>
          </a:r>
        </a:p>
      </dsp:txBody>
      <dsp:txXfrm>
        <a:off x="3614737" y="39687"/>
        <a:ext cx="3286125" cy="1971675"/>
      </dsp:txXfrm>
    </dsp:sp>
    <dsp:sp modelId="{467A4C56-0BC8-4934-B3F5-CC35F19B6B0D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4860860"/>
                <a:satOff val="-330"/>
                <a:lumOff val="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860860"/>
                <a:satOff val="-330"/>
                <a:lumOff val="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860860"/>
                <a:satOff val="-330"/>
                <a:lumOff val="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b="1" kern="1200"/>
            <a:t>Social</a:t>
          </a:r>
        </a:p>
      </dsp:txBody>
      <dsp:txXfrm>
        <a:off x="7229475" y="39687"/>
        <a:ext cx="3286125" cy="1971675"/>
      </dsp:txXfrm>
    </dsp:sp>
    <dsp:sp modelId="{5E413B43-09D0-4CFB-A127-C1D681971BB6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7291290"/>
                <a:satOff val="-496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291290"/>
                <a:satOff val="-496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291290"/>
                <a:satOff val="-496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b="1" kern="1200"/>
            <a:t>Linguístico</a:t>
          </a:r>
        </a:p>
      </dsp:txBody>
      <dsp:txXfrm>
        <a:off x="0" y="2339975"/>
        <a:ext cx="3286125" cy="1971675"/>
      </dsp:txXfrm>
    </dsp:sp>
    <dsp:sp modelId="{AAEFD7CF-214E-496F-8166-797DE8958EA5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9721720"/>
                <a:satOff val="-661"/>
                <a:lumOff val="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721720"/>
                <a:satOff val="-661"/>
                <a:lumOff val="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721720"/>
                <a:satOff val="-661"/>
                <a:lumOff val="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b="1" kern="1200"/>
            <a:t>Demográfico</a:t>
          </a:r>
        </a:p>
      </dsp:txBody>
      <dsp:txXfrm>
        <a:off x="3614737" y="2339975"/>
        <a:ext cx="3286125" cy="1971675"/>
      </dsp:txXfrm>
    </dsp:sp>
    <dsp:sp modelId="{FDBB96E1-F8E4-435F-9976-F6950F038081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b="1" kern="1200" dirty="0"/>
            <a:t>Jornalístico</a:t>
          </a:r>
        </a:p>
      </dsp:txBody>
      <dsp:txXfrm>
        <a:off x="7229475" y="2339975"/>
        <a:ext cx="3286125" cy="19716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208BA-AFC0-41F7-A0BC-5DCFFD051CAC}">
      <dsp:nvSpPr>
        <dsp:cNvPr id="0" name=""/>
        <dsp:cNvSpPr/>
      </dsp:nvSpPr>
      <dsp:spPr>
        <a:xfrm>
          <a:off x="928974" y="335975"/>
          <a:ext cx="1410080" cy="14100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1979A-7137-43F6-931A-7CE0AA9DAABC}">
      <dsp:nvSpPr>
        <dsp:cNvPr id="0" name=""/>
        <dsp:cNvSpPr/>
      </dsp:nvSpPr>
      <dsp:spPr>
        <a:xfrm>
          <a:off x="734014" y="1724110"/>
          <a:ext cx="1800000" cy="76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>
              <a:effectLst/>
            </a:rPr>
            <a:t>Saúde</a:t>
          </a:r>
        </a:p>
      </dsp:txBody>
      <dsp:txXfrm>
        <a:off x="734014" y="1724110"/>
        <a:ext cx="1800000" cy="765000"/>
      </dsp:txXfrm>
    </dsp:sp>
    <dsp:sp modelId="{21E9F356-A405-4B4D-B06E-29F952B51DA2}">
      <dsp:nvSpPr>
        <dsp:cNvPr id="0" name=""/>
        <dsp:cNvSpPr/>
      </dsp:nvSpPr>
      <dsp:spPr>
        <a:xfrm>
          <a:off x="3406359" y="335975"/>
          <a:ext cx="1410080" cy="14100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60839-31FA-402F-90A5-50A2EAC99DD9}">
      <dsp:nvSpPr>
        <dsp:cNvPr id="0" name=""/>
        <dsp:cNvSpPr/>
      </dsp:nvSpPr>
      <dsp:spPr>
        <a:xfrm>
          <a:off x="2849014" y="1724110"/>
          <a:ext cx="2524769" cy="76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effectLst/>
            </a:rPr>
            <a:t>Aprendizagem ao longo da vida</a:t>
          </a:r>
        </a:p>
      </dsp:txBody>
      <dsp:txXfrm>
        <a:off x="2849014" y="1724110"/>
        <a:ext cx="2524769" cy="765000"/>
      </dsp:txXfrm>
    </dsp:sp>
    <dsp:sp modelId="{23D8AFAD-AC9C-45EE-8AF2-B1329241FE70}">
      <dsp:nvSpPr>
        <dsp:cNvPr id="0" name=""/>
        <dsp:cNvSpPr/>
      </dsp:nvSpPr>
      <dsp:spPr>
        <a:xfrm>
          <a:off x="5883744" y="335975"/>
          <a:ext cx="1410080" cy="14100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4BE817-B54D-41A5-9D57-947F4DB99B9D}">
      <dsp:nvSpPr>
        <dsp:cNvPr id="0" name=""/>
        <dsp:cNvSpPr/>
      </dsp:nvSpPr>
      <dsp:spPr>
        <a:xfrm>
          <a:off x="5688784" y="1724110"/>
          <a:ext cx="1800000" cy="76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>
              <a:effectLst/>
            </a:rPr>
            <a:t>Participação</a:t>
          </a:r>
        </a:p>
      </dsp:txBody>
      <dsp:txXfrm>
        <a:off x="5688784" y="1724110"/>
        <a:ext cx="1800000" cy="765000"/>
      </dsp:txXfrm>
    </dsp:sp>
    <dsp:sp modelId="{279571B5-FB31-4137-A69D-F5792FABF6A5}">
      <dsp:nvSpPr>
        <dsp:cNvPr id="0" name=""/>
        <dsp:cNvSpPr/>
      </dsp:nvSpPr>
      <dsp:spPr>
        <a:xfrm>
          <a:off x="7998744" y="335975"/>
          <a:ext cx="1410080" cy="14100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0B713-0FBB-4123-AD3C-A0075CD43918}">
      <dsp:nvSpPr>
        <dsp:cNvPr id="0" name=""/>
        <dsp:cNvSpPr/>
      </dsp:nvSpPr>
      <dsp:spPr>
        <a:xfrm>
          <a:off x="7803784" y="1724110"/>
          <a:ext cx="1800000" cy="76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>
              <a:effectLst/>
            </a:rPr>
            <a:t>Segurança</a:t>
          </a:r>
        </a:p>
      </dsp:txBody>
      <dsp:txXfrm>
        <a:off x="7803784" y="1724110"/>
        <a:ext cx="1800000" cy="765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3561D-8D4D-4237-9D3A-06A16DD5E7AF}">
      <dsp:nvSpPr>
        <dsp:cNvPr id="0" name=""/>
        <dsp:cNvSpPr/>
      </dsp:nvSpPr>
      <dsp:spPr>
        <a:xfrm rot="5400000">
          <a:off x="368487" y="674790"/>
          <a:ext cx="1099470" cy="1829494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9C9BF5-51E0-4FC0-A541-422314E0F940}">
      <dsp:nvSpPr>
        <dsp:cNvPr id="0" name=""/>
        <dsp:cNvSpPr/>
      </dsp:nvSpPr>
      <dsp:spPr>
        <a:xfrm>
          <a:off x="184958" y="1221414"/>
          <a:ext cx="1651677" cy="144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0" i="0" kern="1200">
              <a:effectLst/>
              <a:latin typeface="Roboto" panose="02000000000000000000" pitchFamily="2" charset="0"/>
            </a:rPr>
            <a:t>Acabar com a pobreza </a:t>
          </a:r>
          <a:endParaRPr lang="pt-BR" sz="1500" kern="1200" dirty="0"/>
        </a:p>
      </dsp:txBody>
      <dsp:txXfrm>
        <a:off x="184958" y="1221414"/>
        <a:ext cx="1651677" cy="1447792"/>
      </dsp:txXfrm>
    </dsp:sp>
    <dsp:sp modelId="{49BC0FF7-6D8B-411B-B1BC-1CF755E5FA82}">
      <dsp:nvSpPr>
        <dsp:cNvPr id="0" name=""/>
        <dsp:cNvSpPr/>
      </dsp:nvSpPr>
      <dsp:spPr>
        <a:xfrm>
          <a:off x="1524998" y="540100"/>
          <a:ext cx="311637" cy="311637"/>
        </a:xfrm>
        <a:prstGeom prst="triangle">
          <a:avLst>
            <a:gd name="adj" fmla="val 100000"/>
          </a:avLst>
        </a:prstGeom>
        <a:solidFill>
          <a:schemeClr val="accent4">
            <a:hueOff val="1649984"/>
            <a:satOff val="-7300"/>
            <a:lumOff val="-1226"/>
            <a:alphaOff val="0"/>
          </a:schemeClr>
        </a:solidFill>
        <a:ln w="19050" cap="flat" cmpd="sng" algn="ctr">
          <a:solidFill>
            <a:schemeClr val="accent4">
              <a:hueOff val="1649984"/>
              <a:satOff val="-7300"/>
              <a:lumOff val="-12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5A3A5-5AFE-4CC9-92F1-F59968FABD5F}">
      <dsp:nvSpPr>
        <dsp:cNvPr id="0" name=""/>
        <dsp:cNvSpPr/>
      </dsp:nvSpPr>
      <dsp:spPr>
        <a:xfrm rot="5400000">
          <a:off x="2390463" y="174450"/>
          <a:ext cx="1099470" cy="1829494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 w="19050" cap="flat" cmpd="sng" algn="ctr">
          <a:solidFill>
            <a:schemeClr val="accent4">
              <a:hueOff val="3299968"/>
              <a:satOff val="-14601"/>
              <a:lumOff val="-24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137C9-8B54-4E17-AA85-BB83B3A9C2FF}">
      <dsp:nvSpPr>
        <dsp:cNvPr id="0" name=""/>
        <dsp:cNvSpPr/>
      </dsp:nvSpPr>
      <dsp:spPr>
        <a:xfrm>
          <a:off x="2206934" y="721074"/>
          <a:ext cx="1651677" cy="144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>
              <a:latin typeface="Roboto" panose="02000000000000000000" pitchFamily="2" charset="0"/>
            </a:rPr>
            <a:t>P</a:t>
          </a:r>
          <a:r>
            <a:rPr lang="pt-BR" sz="1500" b="0" i="0" kern="1200">
              <a:effectLst/>
              <a:latin typeface="Roboto" panose="02000000000000000000" pitchFamily="2" charset="0"/>
            </a:rPr>
            <a:t>roteger o meio ambiente e o clima</a:t>
          </a:r>
          <a:endParaRPr lang="pt-BR" sz="1500" b="0" i="0" kern="1200" dirty="0">
            <a:effectLst/>
            <a:latin typeface="Roboto" panose="02000000000000000000" pitchFamily="2" charset="0"/>
          </a:endParaRPr>
        </a:p>
      </dsp:txBody>
      <dsp:txXfrm>
        <a:off x="2206934" y="721074"/>
        <a:ext cx="1651677" cy="1447792"/>
      </dsp:txXfrm>
    </dsp:sp>
    <dsp:sp modelId="{C03AA452-6501-4B6B-816D-2C9310D36346}">
      <dsp:nvSpPr>
        <dsp:cNvPr id="0" name=""/>
        <dsp:cNvSpPr/>
      </dsp:nvSpPr>
      <dsp:spPr>
        <a:xfrm>
          <a:off x="3546974" y="39760"/>
          <a:ext cx="311637" cy="311637"/>
        </a:xfrm>
        <a:prstGeom prst="triangle">
          <a:avLst>
            <a:gd name="adj" fmla="val 100000"/>
          </a:avLst>
        </a:prstGeom>
        <a:solidFill>
          <a:schemeClr val="accent4">
            <a:hueOff val="4949952"/>
            <a:satOff val="-21901"/>
            <a:lumOff val="-3677"/>
            <a:alphaOff val="0"/>
          </a:schemeClr>
        </a:solidFill>
        <a:ln w="19050" cap="flat" cmpd="sng" algn="ctr">
          <a:solidFill>
            <a:schemeClr val="accent4">
              <a:hueOff val="4949952"/>
              <a:satOff val="-21901"/>
              <a:lumOff val="-36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CC13C2-1FBD-40C5-AF19-2CAD1F8AC620}">
      <dsp:nvSpPr>
        <dsp:cNvPr id="0" name=""/>
        <dsp:cNvSpPr/>
      </dsp:nvSpPr>
      <dsp:spPr>
        <a:xfrm rot="5400000">
          <a:off x="4412439" y="-325889"/>
          <a:ext cx="1099470" cy="1829494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accent4">
              <a:hueOff val="6599937"/>
              <a:satOff val="-29202"/>
              <a:lumOff val="-49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A06AC-57C6-4CF8-A11A-58D223FD2872}">
      <dsp:nvSpPr>
        <dsp:cNvPr id="0" name=""/>
        <dsp:cNvSpPr/>
      </dsp:nvSpPr>
      <dsp:spPr>
        <a:xfrm>
          <a:off x="4228910" y="220734"/>
          <a:ext cx="1651677" cy="144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>
              <a:latin typeface="Roboto" panose="02000000000000000000" pitchFamily="2" charset="0"/>
            </a:rPr>
            <a:t>G</a:t>
          </a:r>
          <a:r>
            <a:rPr lang="pt-BR" sz="1500" b="0" i="0" kern="1200" dirty="0">
              <a:effectLst/>
              <a:latin typeface="Roboto" panose="02000000000000000000" pitchFamily="2" charset="0"/>
            </a:rPr>
            <a:t>arantir que as pessoas, em todos os lugares, possam desfrutar de paz e de prosperidade</a:t>
          </a:r>
          <a:endParaRPr lang="pt-BR" sz="1500" kern="1200" dirty="0"/>
        </a:p>
      </dsp:txBody>
      <dsp:txXfrm>
        <a:off x="4228910" y="220734"/>
        <a:ext cx="1651677" cy="14477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19FF25-A6B3-4B06-BF93-5A7ED51FF180}">
      <dsp:nvSpPr>
        <dsp:cNvPr id="0" name=""/>
        <dsp:cNvSpPr/>
      </dsp:nvSpPr>
      <dsp:spPr>
        <a:xfrm>
          <a:off x="299054" y="827465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D93173-DD74-4EBB-9286-6C39BC204784}">
      <dsp:nvSpPr>
        <dsp:cNvPr id="0" name=""/>
        <dsp:cNvSpPr/>
      </dsp:nvSpPr>
      <dsp:spPr>
        <a:xfrm>
          <a:off x="497863" y="1026273"/>
          <a:ext cx="535253" cy="5352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12FD6B-454F-4EE3-B5F7-5CB6BA564826}">
      <dsp:nvSpPr>
        <dsp:cNvPr id="0" name=""/>
        <dsp:cNvSpPr/>
      </dsp:nvSpPr>
      <dsp:spPr>
        <a:xfrm>
          <a:off x="841" y="2050902"/>
          <a:ext cx="1529296" cy="1070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000" b="1" kern="1200"/>
            <a:t>Poluição global </a:t>
          </a:r>
          <a:endParaRPr lang="en-US" sz="2000" b="1" kern="1200"/>
        </a:p>
      </dsp:txBody>
      <dsp:txXfrm>
        <a:off x="841" y="2050902"/>
        <a:ext cx="1529296" cy="1070507"/>
      </dsp:txXfrm>
    </dsp:sp>
    <dsp:sp modelId="{867EB739-49A0-4B89-B31D-277786E488DB}">
      <dsp:nvSpPr>
        <dsp:cNvPr id="0" name=""/>
        <dsp:cNvSpPr/>
      </dsp:nvSpPr>
      <dsp:spPr>
        <a:xfrm>
          <a:off x="2095978" y="827465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23FCCB-40E9-4508-9A6F-62D062240CE4}">
      <dsp:nvSpPr>
        <dsp:cNvPr id="0" name=""/>
        <dsp:cNvSpPr/>
      </dsp:nvSpPr>
      <dsp:spPr>
        <a:xfrm>
          <a:off x="2294787" y="1026273"/>
          <a:ext cx="535253" cy="5352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AC7CB1-51A2-4791-99B2-D77B37DDEC53}">
      <dsp:nvSpPr>
        <dsp:cNvPr id="0" name=""/>
        <dsp:cNvSpPr/>
      </dsp:nvSpPr>
      <dsp:spPr>
        <a:xfrm>
          <a:off x="1797765" y="2050902"/>
          <a:ext cx="1529296" cy="1070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000" b="1" kern="1200"/>
            <a:t>Mudanças climáticas</a:t>
          </a:r>
          <a:endParaRPr lang="en-US" sz="2000" b="1" kern="1200"/>
        </a:p>
      </dsp:txBody>
      <dsp:txXfrm>
        <a:off x="1797765" y="2050902"/>
        <a:ext cx="1529296" cy="1070507"/>
      </dsp:txXfrm>
    </dsp:sp>
    <dsp:sp modelId="{22F73908-2856-46B3-861B-854B30CBA2CE}">
      <dsp:nvSpPr>
        <dsp:cNvPr id="0" name=""/>
        <dsp:cNvSpPr/>
      </dsp:nvSpPr>
      <dsp:spPr>
        <a:xfrm>
          <a:off x="3892902" y="827465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5FB9E-B58E-4D18-8BFB-D32A45842858}">
      <dsp:nvSpPr>
        <dsp:cNvPr id="0" name=""/>
        <dsp:cNvSpPr/>
      </dsp:nvSpPr>
      <dsp:spPr>
        <a:xfrm>
          <a:off x="4091711" y="1026273"/>
          <a:ext cx="535253" cy="5352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8C27B3-5FCF-4669-A54E-163FE3083B32}">
      <dsp:nvSpPr>
        <dsp:cNvPr id="0" name=""/>
        <dsp:cNvSpPr/>
      </dsp:nvSpPr>
      <dsp:spPr>
        <a:xfrm>
          <a:off x="3594689" y="2050902"/>
          <a:ext cx="1529296" cy="1070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000" b="1" kern="1200" dirty="0"/>
            <a:t>Perda e alteração da </a:t>
          </a:r>
          <a:r>
            <a:rPr lang="pt-BR" sz="2000" b="1" kern="1200" dirty="0" err="1"/>
            <a:t>biodiver-sidade</a:t>
          </a:r>
          <a:endParaRPr lang="en-US" sz="2000" b="1" kern="1200" dirty="0"/>
        </a:p>
      </dsp:txBody>
      <dsp:txXfrm>
        <a:off x="3594689" y="2050902"/>
        <a:ext cx="1529296" cy="1070507"/>
      </dsp:txXfrm>
    </dsp:sp>
    <dsp:sp modelId="{60681619-41FE-49F4-B8BB-C43BF9FDBD65}">
      <dsp:nvSpPr>
        <dsp:cNvPr id="0" name=""/>
        <dsp:cNvSpPr/>
      </dsp:nvSpPr>
      <dsp:spPr>
        <a:xfrm>
          <a:off x="5689826" y="827465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73850-B71E-44F1-80CC-3CA780624258}">
      <dsp:nvSpPr>
        <dsp:cNvPr id="0" name=""/>
        <dsp:cNvSpPr/>
      </dsp:nvSpPr>
      <dsp:spPr>
        <a:xfrm>
          <a:off x="5888634" y="1026273"/>
          <a:ext cx="535253" cy="53525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F876A1-FC1F-4179-832E-04A7F65B5BF4}">
      <dsp:nvSpPr>
        <dsp:cNvPr id="0" name=""/>
        <dsp:cNvSpPr/>
      </dsp:nvSpPr>
      <dsp:spPr>
        <a:xfrm>
          <a:off x="5391613" y="2050902"/>
          <a:ext cx="1529296" cy="1070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000" b="1" kern="1200"/>
            <a:t>Mudança do uso e cobertura do solo </a:t>
          </a:r>
          <a:endParaRPr lang="en-US" sz="2000" b="1" kern="1200"/>
        </a:p>
      </dsp:txBody>
      <dsp:txXfrm>
        <a:off x="5391613" y="2050902"/>
        <a:ext cx="1529296" cy="1070507"/>
      </dsp:txXfrm>
    </dsp:sp>
    <dsp:sp modelId="{26DC606D-1FFC-43DB-8C26-1B02B79C46E6}">
      <dsp:nvSpPr>
        <dsp:cNvPr id="0" name=""/>
        <dsp:cNvSpPr/>
      </dsp:nvSpPr>
      <dsp:spPr>
        <a:xfrm>
          <a:off x="7486750" y="827465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B4F48F-9EF5-4844-8D08-E3FD935D1CB1}">
      <dsp:nvSpPr>
        <dsp:cNvPr id="0" name=""/>
        <dsp:cNvSpPr/>
      </dsp:nvSpPr>
      <dsp:spPr>
        <a:xfrm>
          <a:off x="7685558" y="1026273"/>
          <a:ext cx="535253" cy="53525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830708-F5A9-459F-92F6-2686FE89E086}">
      <dsp:nvSpPr>
        <dsp:cNvPr id="0" name=""/>
        <dsp:cNvSpPr/>
      </dsp:nvSpPr>
      <dsp:spPr>
        <a:xfrm>
          <a:off x="7188537" y="2050902"/>
          <a:ext cx="1529296" cy="1070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000" b="1" kern="1200" dirty="0" err="1"/>
            <a:t>Esgota-mento</a:t>
          </a:r>
          <a:r>
            <a:rPr lang="pt-BR" sz="2000" b="1" kern="1200" dirty="0"/>
            <a:t> dos recursos naturais </a:t>
          </a:r>
          <a:endParaRPr lang="en-US" sz="2000" b="1" kern="1200" dirty="0"/>
        </a:p>
      </dsp:txBody>
      <dsp:txXfrm>
        <a:off x="7188537" y="2050902"/>
        <a:ext cx="1529296" cy="1070507"/>
      </dsp:txXfrm>
    </dsp:sp>
    <dsp:sp modelId="{FE295226-CAEF-411B-8F7A-2DCCFDCA22FA}">
      <dsp:nvSpPr>
        <dsp:cNvPr id="0" name=""/>
        <dsp:cNvSpPr/>
      </dsp:nvSpPr>
      <dsp:spPr>
        <a:xfrm>
          <a:off x="9283674" y="827465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5851F8-3C0E-4C68-BBDF-86CDB7A8E9A9}">
      <dsp:nvSpPr>
        <dsp:cNvPr id="0" name=""/>
        <dsp:cNvSpPr/>
      </dsp:nvSpPr>
      <dsp:spPr>
        <a:xfrm>
          <a:off x="9482482" y="1026273"/>
          <a:ext cx="535253" cy="53525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03A09-F9EF-40C5-BA85-AC4005ED3DA6}">
      <dsp:nvSpPr>
        <dsp:cNvPr id="0" name=""/>
        <dsp:cNvSpPr/>
      </dsp:nvSpPr>
      <dsp:spPr>
        <a:xfrm>
          <a:off x="8985461" y="2050902"/>
          <a:ext cx="1529296" cy="1070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000" b="1" kern="1200" dirty="0"/>
            <a:t>Mudanças dos fluxos biogeo.-químicos</a:t>
          </a:r>
          <a:endParaRPr lang="en-US" sz="2000" b="1" kern="1200" dirty="0"/>
        </a:p>
      </dsp:txBody>
      <dsp:txXfrm>
        <a:off x="8985461" y="2050902"/>
        <a:ext cx="1529296" cy="10705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3701A-D934-4384-8E74-5C9E89E0E917}">
      <dsp:nvSpPr>
        <dsp:cNvPr id="0" name=""/>
        <dsp:cNvSpPr/>
      </dsp:nvSpPr>
      <dsp:spPr>
        <a:xfrm>
          <a:off x="2343472" y="0"/>
          <a:ext cx="5773120" cy="2309248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08BCA44-5B49-410A-A906-32C5E89A0C0D}">
      <dsp:nvSpPr>
        <dsp:cNvPr id="0" name=""/>
        <dsp:cNvSpPr/>
      </dsp:nvSpPr>
      <dsp:spPr>
        <a:xfrm>
          <a:off x="3036246" y="404118"/>
          <a:ext cx="1905129" cy="1131531"/>
        </a:xfrm>
        <a:prstGeom prst="rect">
          <a:avLst/>
        </a:prstGeom>
        <a:noFill/>
        <a:ln w="2540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78232" rIns="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somos parte do problema...</a:t>
          </a:r>
          <a:endParaRPr 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36246" y="404118"/>
        <a:ext cx="1905129" cy="1131531"/>
      </dsp:txXfrm>
    </dsp:sp>
    <dsp:sp modelId="{28B19558-6D8A-484D-9C9E-93E46A560858}">
      <dsp:nvSpPr>
        <dsp:cNvPr id="0" name=""/>
        <dsp:cNvSpPr/>
      </dsp:nvSpPr>
      <dsp:spPr>
        <a:xfrm>
          <a:off x="5230032" y="773598"/>
          <a:ext cx="2251516" cy="1131531"/>
        </a:xfrm>
        <a:prstGeom prst="rect">
          <a:avLst/>
        </a:prstGeom>
        <a:noFill/>
        <a:ln w="2540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78232" rIns="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Precisamos ser parte da solução.</a:t>
          </a:r>
          <a:endParaRPr 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30032" y="773598"/>
        <a:ext cx="2251516" cy="11315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B668B-4B22-4C83-8509-C5BA273FE18E}">
      <dsp:nvSpPr>
        <dsp:cNvPr id="0" name=""/>
        <dsp:cNvSpPr/>
      </dsp:nvSpPr>
      <dsp:spPr>
        <a:xfrm>
          <a:off x="622800" y="333250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53B1C-B162-485E-9E9C-A1CE66DA78AA}">
      <dsp:nvSpPr>
        <dsp:cNvPr id="0" name=""/>
        <dsp:cNvSpPr/>
      </dsp:nvSpPr>
      <dsp:spPr>
        <a:xfrm>
          <a:off x="127800" y="1635625"/>
          <a:ext cx="1800000" cy="19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Como produzimos e consumimos alimentos, produtos manufaturados, e energia</a:t>
          </a:r>
          <a:endParaRPr lang="en-US" sz="2000" kern="1200" dirty="0"/>
        </a:p>
      </dsp:txBody>
      <dsp:txXfrm>
        <a:off x="127800" y="1635625"/>
        <a:ext cx="1800000" cy="1980000"/>
      </dsp:txXfrm>
    </dsp:sp>
    <dsp:sp modelId="{5A5DA122-A317-47F2-A0D9-0D8EE85AD0A7}">
      <dsp:nvSpPr>
        <dsp:cNvPr id="0" name=""/>
        <dsp:cNvSpPr/>
      </dsp:nvSpPr>
      <dsp:spPr>
        <a:xfrm>
          <a:off x="2737800" y="333250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7AE04E-2B4B-4102-9072-EF02DAD14CC2}">
      <dsp:nvSpPr>
        <dsp:cNvPr id="0" name=""/>
        <dsp:cNvSpPr/>
      </dsp:nvSpPr>
      <dsp:spPr>
        <a:xfrm>
          <a:off x="2242800" y="1635625"/>
          <a:ext cx="1800000" cy="19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Como construímos nossas cidades e nelas vivemos</a:t>
          </a:r>
          <a:endParaRPr lang="en-US" sz="2000" kern="1200" dirty="0"/>
        </a:p>
      </dsp:txBody>
      <dsp:txXfrm>
        <a:off x="2242800" y="1635625"/>
        <a:ext cx="1800000" cy="1980000"/>
      </dsp:txXfrm>
    </dsp:sp>
    <dsp:sp modelId="{C642CC2A-1542-4E9D-9696-68910F5E35F9}">
      <dsp:nvSpPr>
        <dsp:cNvPr id="0" name=""/>
        <dsp:cNvSpPr/>
      </dsp:nvSpPr>
      <dsp:spPr>
        <a:xfrm>
          <a:off x="4852800" y="333250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2448D-378F-4C76-85BE-20CEEC0E7164}">
      <dsp:nvSpPr>
        <dsp:cNvPr id="0" name=""/>
        <dsp:cNvSpPr/>
      </dsp:nvSpPr>
      <dsp:spPr>
        <a:xfrm>
          <a:off x="4357800" y="1635625"/>
          <a:ext cx="1800000" cy="19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Como gerenciamos nossos recursos naturais e paisagens</a:t>
          </a:r>
          <a:endParaRPr lang="en-US" sz="2000" kern="1200" dirty="0"/>
        </a:p>
      </dsp:txBody>
      <dsp:txXfrm>
        <a:off x="4357800" y="1635625"/>
        <a:ext cx="1800000" cy="1980000"/>
      </dsp:txXfrm>
    </dsp:sp>
    <dsp:sp modelId="{0FC6993F-C2DB-4278-BDBE-1E83E676E3D2}">
      <dsp:nvSpPr>
        <dsp:cNvPr id="0" name=""/>
        <dsp:cNvSpPr/>
      </dsp:nvSpPr>
      <dsp:spPr>
        <a:xfrm>
          <a:off x="6967800" y="333250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6AC7F-4C35-4DD0-958F-35F8D6293E1C}">
      <dsp:nvSpPr>
        <dsp:cNvPr id="0" name=""/>
        <dsp:cNvSpPr/>
      </dsp:nvSpPr>
      <dsp:spPr>
        <a:xfrm>
          <a:off x="6472800" y="1635625"/>
          <a:ext cx="1800000" cy="19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Como vemos nosso lugar no mundo, a relação com a Natureza, e entre nós mesmos</a:t>
          </a:r>
          <a:endParaRPr lang="en-US" sz="2000" kern="1200"/>
        </a:p>
      </dsp:txBody>
      <dsp:txXfrm>
        <a:off x="6472800" y="1635625"/>
        <a:ext cx="1800000" cy="1980000"/>
      </dsp:txXfrm>
    </dsp:sp>
    <dsp:sp modelId="{018B107B-AE3A-438C-AA74-48C3EE86A8CE}">
      <dsp:nvSpPr>
        <dsp:cNvPr id="0" name=""/>
        <dsp:cNvSpPr/>
      </dsp:nvSpPr>
      <dsp:spPr>
        <a:xfrm>
          <a:off x="9082800" y="333250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15EC1A-4BDF-4CFC-B398-EE9C64BAEA52}">
      <dsp:nvSpPr>
        <dsp:cNvPr id="0" name=""/>
        <dsp:cNvSpPr/>
      </dsp:nvSpPr>
      <dsp:spPr>
        <a:xfrm>
          <a:off x="8587800" y="1635625"/>
          <a:ext cx="1800000" cy="19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Uma questão de VALORES</a:t>
          </a:r>
          <a:endParaRPr lang="en-US" sz="2000" kern="1200"/>
        </a:p>
      </dsp:txBody>
      <dsp:txXfrm>
        <a:off x="8587800" y="1635625"/>
        <a:ext cx="1800000" cy="198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2AC0D-8267-49D6-B869-8F32CA024DF5}">
      <dsp:nvSpPr>
        <dsp:cNvPr id="0" name=""/>
        <dsp:cNvSpPr/>
      </dsp:nvSpPr>
      <dsp:spPr>
        <a:xfrm>
          <a:off x="9285" y="623747"/>
          <a:ext cx="2775238" cy="1665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Promovem a confiança, tolerância e empatia por pessoas de diferentes origens</a:t>
          </a:r>
          <a:endParaRPr lang="en-US" sz="1800" kern="1200" dirty="0"/>
        </a:p>
      </dsp:txBody>
      <dsp:txXfrm>
        <a:off x="58055" y="672517"/>
        <a:ext cx="2677698" cy="1567603"/>
      </dsp:txXfrm>
    </dsp:sp>
    <dsp:sp modelId="{78555C5E-9ECB-423F-AEAE-033B14447139}">
      <dsp:nvSpPr>
        <dsp:cNvPr id="0" name=""/>
        <dsp:cNvSpPr/>
      </dsp:nvSpPr>
      <dsp:spPr>
        <a:xfrm>
          <a:off x="3028745" y="1112189"/>
          <a:ext cx="588350" cy="6882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3028745" y="1249841"/>
        <a:ext cx="411845" cy="412955"/>
      </dsp:txXfrm>
    </dsp:sp>
    <dsp:sp modelId="{501F10B7-C0B0-471E-97AF-9C071EB446E2}">
      <dsp:nvSpPr>
        <dsp:cNvPr id="0" name=""/>
        <dsp:cNvSpPr/>
      </dsp:nvSpPr>
      <dsp:spPr>
        <a:xfrm>
          <a:off x="3894619" y="623747"/>
          <a:ext cx="2775238" cy="1665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Elas reforçam a </a:t>
          </a:r>
          <a: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democracia e a coesão social.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43389" y="672517"/>
        <a:ext cx="2677698" cy="1567603"/>
      </dsp:txXfrm>
    </dsp:sp>
    <dsp:sp modelId="{03F3F224-C54A-4F1A-9484-A244E1FD8263}">
      <dsp:nvSpPr>
        <dsp:cNvPr id="0" name=""/>
        <dsp:cNvSpPr/>
      </dsp:nvSpPr>
      <dsp:spPr>
        <a:xfrm>
          <a:off x="6914079" y="1112189"/>
          <a:ext cx="588350" cy="6882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200" kern="1200"/>
        </a:p>
      </dsp:txBody>
      <dsp:txXfrm>
        <a:off x="6914079" y="1249841"/>
        <a:ext cx="411845" cy="412955"/>
      </dsp:txXfrm>
    </dsp:sp>
    <dsp:sp modelId="{12CECB9E-3C6B-4EF7-B9EC-1AFDD774FCA5}">
      <dsp:nvSpPr>
        <dsp:cNvPr id="0" name=""/>
        <dsp:cNvSpPr/>
      </dsp:nvSpPr>
      <dsp:spPr>
        <a:xfrm>
          <a:off x="7779953" y="623747"/>
          <a:ext cx="2775238" cy="1665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Ajudam as pessoas a superar as fronteiras sociais de raça/etnia, religião, gênero, idade, nacionalidade e ocupação.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28723" y="672517"/>
        <a:ext cx="2677698" cy="1567603"/>
      </dsp:txXfrm>
    </dsp:sp>
    <dsp:sp modelId="{F532C14D-A8E5-481F-901E-632B5F7DA4C0}">
      <dsp:nvSpPr>
        <dsp:cNvPr id="0" name=""/>
        <dsp:cNvSpPr/>
      </dsp:nvSpPr>
      <dsp:spPr>
        <a:xfrm rot="5400000">
          <a:off x="8873398" y="2483157"/>
          <a:ext cx="588350" cy="6882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-5400000">
        <a:off x="8961096" y="2533112"/>
        <a:ext cx="412955" cy="411845"/>
      </dsp:txXfrm>
    </dsp:sp>
    <dsp:sp modelId="{C4973F78-EB72-4382-A0BA-481BE4F3BB11}">
      <dsp:nvSpPr>
        <dsp:cNvPr id="0" name=""/>
        <dsp:cNvSpPr/>
      </dsp:nvSpPr>
      <dsp:spPr>
        <a:xfrm>
          <a:off x="7779953" y="3398986"/>
          <a:ext cx="2775238" cy="1665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Constroem </a:t>
          </a:r>
          <a: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capital social.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28723" y="3447756"/>
        <a:ext cx="2677698" cy="1567603"/>
      </dsp:txXfrm>
    </dsp:sp>
    <dsp:sp modelId="{3BDD5CDA-5A9F-4707-82C6-FF8EF692E908}">
      <dsp:nvSpPr>
        <dsp:cNvPr id="0" name=""/>
        <dsp:cNvSpPr/>
      </dsp:nvSpPr>
      <dsp:spPr>
        <a:xfrm rot="10800000">
          <a:off x="6947382" y="3887428"/>
          <a:ext cx="588350" cy="6882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200" kern="1200"/>
        </a:p>
      </dsp:txBody>
      <dsp:txXfrm rot="10800000">
        <a:off x="7123887" y="4025080"/>
        <a:ext cx="411845" cy="412955"/>
      </dsp:txXfrm>
    </dsp:sp>
    <dsp:sp modelId="{F24FC551-6EF4-4E8F-955B-497C10B1BB62}">
      <dsp:nvSpPr>
        <dsp:cNvPr id="0" name=""/>
        <dsp:cNvSpPr/>
      </dsp:nvSpPr>
      <dsp:spPr>
        <a:xfrm>
          <a:off x="3894619" y="3398986"/>
          <a:ext cx="2775238" cy="1665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 cola que mantém as comunidades unidas e contribuem para criar um clima de confiança, tolerância, solidariedade e coesão. </a:t>
          </a:r>
          <a:endParaRPr lang="en-US" sz="1800" kern="1200" dirty="0"/>
        </a:p>
      </dsp:txBody>
      <dsp:txXfrm>
        <a:off x="3943389" y="3447756"/>
        <a:ext cx="2677698" cy="1567603"/>
      </dsp:txXfrm>
    </dsp:sp>
    <dsp:sp modelId="{6B95FDEE-1888-4717-84E7-B475F2D71BFD}">
      <dsp:nvSpPr>
        <dsp:cNvPr id="0" name=""/>
        <dsp:cNvSpPr/>
      </dsp:nvSpPr>
      <dsp:spPr>
        <a:xfrm rot="10800000">
          <a:off x="3062047" y="3887428"/>
          <a:ext cx="588350" cy="6882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3238552" y="4025080"/>
        <a:ext cx="411845" cy="412955"/>
      </dsp:txXfrm>
    </dsp:sp>
    <dsp:sp modelId="{C7EE8FEB-35B8-455C-A77B-9C76FBBED8F6}">
      <dsp:nvSpPr>
        <dsp:cNvPr id="0" name=""/>
        <dsp:cNvSpPr/>
      </dsp:nvSpPr>
      <dsp:spPr>
        <a:xfrm>
          <a:off x="9285" y="3398986"/>
          <a:ext cx="2775238" cy="1665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Sustentam a </a:t>
          </a:r>
          <a: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solidariedade e a coesão social</a:t>
          </a:r>
          <a:r>
            <a:rPr lang="pt-BR" sz="1800" kern="1200" dirty="0"/>
            <a:t>.</a:t>
          </a:r>
          <a:endParaRPr lang="en-US" sz="1800" kern="1200" dirty="0"/>
        </a:p>
      </dsp:txBody>
      <dsp:txXfrm>
        <a:off x="58055" y="3447756"/>
        <a:ext cx="2677698" cy="15676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8825B-2860-4FB1-9428-A6AF24AD0D53}">
      <dsp:nvSpPr>
        <dsp:cNvPr id="0" name=""/>
        <dsp:cNvSpPr/>
      </dsp:nvSpPr>
      <dsp:spPr>
        <a:xfrm rot="16200000">
          <a:off x="879774" y="494"/>
          <a:ext cx="2562820" cy="256379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/>
            <a:t>Perdedores</a:t>
          </a:r>
        </a:p>
      </dsp:txBody>
      <dsp:txXfrm rot="5400000">
        <a:off x="879288" y="641685"/>
        <a:ext cx="2115301" cy="1281410"/>
      </dsp:txXfrm>
    </dsp:sp>
    <dsp:sp modelId="{94721703-4B3D-4740-8C20-11803B0CE2D5}">
      <dsp:nvSpPr>
        <dsp:cNvPr id="0" name=""/>
        <dsp:cNvSpPr/>
      </dsp:nvSpPr>
      <dsp:spPr>
        <a:xfrm rot="5400000">
          <a:off x="3533179" y="981"/>
          <a:ext cx="2562820" cy="2562820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/>
            <a:t>Vencedores</a:t>
          </a:r>
        </a:p>
      </dsp:txBody>
      <dsp:txXfrm rot="-5400000">
        <a:off x="3981673" y="641686"/>
        <a:ext cx="2114327" cy="12814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8E4DB-2238-4902-AB06-4E189899FF8C}" type="datetimeFigureOut">
              <a:rPr lang="pt-BR" smtClean="0"/>
              <a:t>14/10/2024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4433B-7751-44F5-97D2-E2D236A74E7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022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Linguístico: Característica do que dura muito tempo, </a:t>
            </a:r>
            <a:r>
              <a:rPr lang="pt-BR" b="0" i="0" dirty="0">
                <a:solidFill>
                  <a:srgbClr val="040C28"/>
                </a:solidFill>
                <a:effectLst/>
                <a:latin typeface="Google Sans"/>
              </a:rPr>
              <a:t>conservação, durabilidade, duração, prolongação, resistência</a:t>
            </a:r>
            <a:r>
              <a:rPr lang="pt-BR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.</a:t>
            </a:r>
            <a:endParaRPr lang="pt-BR" dirty="0"/>
          </a:p>
          <a:p>
            <a:r>
              <a:rPr lang="pt-BR" dirty="0"/>
              <a:t>Demográfico: é a duração mais longa que o normal da vida de uma pessoa – acima da expectativa de vida esperada para aquele tempo e lugar.</a:t>
            </a:r>
          </a:p>
          <a:p>
            <a:r>
              <a:rPr lang="pt-BR" dirty="0"/>
              <a:t>Jornalístico: utilizado para substituir a palavra “velhice”.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4433B-7751-44F5-97D2-E2D236A74E74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214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Na cultura iorubá, a temporalidade não é tida como algo linear, com início, meio e fim. O tempo é síncrono, acontecimentos se desenvolvem ao mesmo tempo em espaços paralelos, na dimensão dos ancestrais e dos vivos. </a:t>
            </a:r>
            <a:r>
              <a:rPr lang="pt-BR" b="0" i="0" dirty="0">
                <a:solidFill>
                  <a:srgbClr val="474747"/>
                </a:solidFill>
                <a:effectLst/>
                <a:highlight>
                  <a:srgbClr val="FFFFFF"/>
                </a:highlight>
                <a:latin typeface="Google Sans"/>
              </a:rPr>
              <a:t>Quando Exu mata um pássaro ontem, </a:t>
            </a:r>
            <a:r>
              <a:rPr lang="pt-BR" b="0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entendemos que no passado há um recurso a ser resgatado</a:t>
            </a:r>
            <a:r>
              <a:rPr lang="pt-BR" b="0" i="0" dirty="0">
                <a:solidFill>
                  <a:srgbClr val="474747"/>
                </a:solidFill>
                <a:effectLst/>
                <a:highlight>
                  <a:srgbClr val="FFFFFF"/>
                </a:highlight>
                <a:latin typeface="Google Sans"/>
              </a:rPr>
              <a:t>. Exu nos ensina a recuperar o conhecimento ancestral para a compreensão de nós mesmos no presente.</a:t>
            </a:r>
            <a:r>
              <a:rPr lang="pt-BR" dirty="0"/>
              <a:t> Esse ditado aponta que, de alguma forma, nossos sonhos e lutas começaram muito tempo antes da nossa chegada.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4433B-7751-44F5-97D2-E2D236A74E74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3871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tendência atual para a ausência de idade é em si mesma preconceituosa, pois priva os idosos de um dos recursos mais arduamente conquistados: a idade.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4433B-7751-44F5-97D2-E2D236A74E74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7119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4433B-7751-44F5-97D2-E2D236A74E74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8876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4433B-7751-44F5-97D2-E2D236A74E74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96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35710-4A83-C552-A0D6-2178554D0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0A489A-0E4D-34A0-0D68-AF245069C7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F0B96-0F0C-9FA5-0A7B-F0AD82FF4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A701-BD66-47F5-B02A-6DDA6B790AE1}" type="datetimeFigureOut">
              <a:rPr lang="pt-BR" smtClean="0"/>
              <a:t>14/10/2024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34015-E994-EADE-6C5D-DFCEB9968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99BF0-7C68-651D-FC9D-8D5850D8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6E8F-97B6-4F8E-83BE-F49A8840F34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5159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FE6F7-F832-D873-C369-86E1FC9E6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094EB-5F63-59C2-3C3E-9E030DE1A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86664-7A55-8A75-6A5F-9126B9982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A701-BD66-47F5-B02A-6DDA6B790AE1}" type="datetimeFigureOut">
              <a:rPr lang="pt-BR" smtClean="0"/>
              <a:t>14/10/2024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04185-0EE0-55E8-18A5-C2660E507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7F071-DC07-7F80-0176-2A515CA0E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6E8F-97B6-4F8E-83BE-F49A8840F34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851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122C59-B64A-31D7-0DA9-3294CF904E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E7AF7-E913-6DDA-5397-1813451FC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9A645-B338-3B57-38CC-A537A9ADF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A701-BD66-47F5-B02A-6DDA6B790AE1}" type="datetimeFigureOut">
              <a:rPr lang="pt-BR" smtClean="0"/>
              <a:t>14/10/2024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4742A-9EFA-45F1-67ED-3F79B2860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A092C-C98D-25F0-F377-460D021B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6E8F-97B6-4F8E-83BE-F49A8840F34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3722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F0D668-CECF-E4D5-CFB5-74A3C6780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4943"/>
          <a:stretch/>
        </p:blipFill>
        <p:spPr>
          <a:xfrm>
            <a:off x="4363471" y="6176964"/>
            <a:ext cx="3344357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81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807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2CB23-1C0F-0D9F-945A-23F95032A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B5A17-66D5-0B91-0899-AE87E301A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DCEB8-F785-CBD9-CA3D-603566CBA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A701-BD66-47F5-B02A-6DDA6B790AE1}" type="datetimeFigureOut">
              <a:rPr lang="pt-BR" smtClean="0"/>
              <a:t>14/10/2024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4510-4FE8-1107-FD5F-B00CE805A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C18B4-00BD-F793-8501-9C96A080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6E8F-97B6-4F8E-83BE-F49A8840F34E}" type="slidenum">
              <a:rPr lang="pt-BR" smtClean="0"/>
              <a:t>‹#›</a:t>
            </a:fld>
            <a:endParaRPr lang="pt-B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04F44E-1A52-ABAF-E6B8-2CB687419A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4943"/>
          <a:stretch/>
        </p:blipFill>
        <p:spPr>
          <a:xfrm>
            <a:off x="4363471" y="6176964"/>
            <a:ext cx="3344357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2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52A70-76D6-8F51-CEC6-A81CC40C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76C51-1658-072D-2B35-75426A56B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73D64-1291-0851-9DEC-C444DFC18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A701-BD66-47F5-B02A-6DDA6B790AE1}" type="datetimeFigureOut">
              <a:rPr lang="pt-BR" smtClean="0"/>
              <a:t>14/10/2024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D1EE9-5A8F-2009-7075-AAC7F991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DE071-2AA9-4E32-18DD-08BFB105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6E8F-97B6-4F8E-83BE-F49A8840F34E}" type="slidenum">
              <a:rPr lang="pt-BR" smtClean="0"/>
              <a:t>‹#›</a:t>
            </a:fld>
            <a:endParaRPr lang="pt-B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BED09B-12CF-2A97-7C5D-35F0984936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4943"/>
          <a:stretch/>
        </p:blipFill>
        <p:spPr>
          <a:xfrm>
            <a:off x="4363471" y="6176964"/>
            <a:ext cx="3344357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32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A3C16-9A72-078F-49D9-F58A05949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1629B-1B90-4C64-3196-E5CED3C96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B734AA-BFEA-D468-5C69-9CC6D9713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A6F4CF-9C5E-6D50-67B6-9DE143029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A701-BD66-47F5-B02A-6DDA6B790AE1}" type="datetimeFigureOut">
              <a:rPr lang="pt-BR" smtClean="0"/>
              <a:t>14/10/2024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4D429-7C64-7A18-9C84-4FFC18B17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3C3B8-361E-E6C1-9AD6-2BAD57A3F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6E8F-97B6-4F8E-83BE-F49A8840F34E}" type="slidenum">
              <a:rPr lang="pt-BR" smtClean="0"/>
              <a:t>‹#›</a:t>
            </a:fld>
            <a:endParaRPr lang="pt-B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29F6AA-0424-D8EF-3F91-C4B8EFF06A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4943"/>
          <a:stretch/>
        </p:blipFill>
        <p:spPr>
          <a:xfrm>
            <a:off x="4363471" y="6176964"/>
            <a:ext cx="3344357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74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08D99-67C5-CCE9-33A6-2B771406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0C2EB-0EC5-791B-4D29-BFE386D6B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C9631-8A5E-E174-55A3-04065332A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88D4B-DA82-B520-E066-9AE3E68F00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7F018C-471F-EFAC-9867-026D2E10A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135137-EBAC-5072-BD07-9A014ACC8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A701-BD66-47F5-B02A-6DDA6B790AE1}" type="datetimeFigureOut">
              <a:rPr lang="pt-BR" smtClean="0"/>
              <a:t>14/10/2024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CD35EF-1F61-3CA1-B2A9-18F0479A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A0DF5C-3013-942A-EABF-ED11747DF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6E8F-97B6-4F8E-83BE-F49A8840F34E}" type="slidenum">
              <a:rPr lang="pt-BR" smtClean="0"/>
              <a:t>‹#›</a:t>
            </a:fld>
            <a:endParaRPr lang="pt-B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101A96-7832-7C1E-EA23-25798D1E9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4943"/>
          <a:stretch/>
        </p:blipFill>
        <p:spPr>
          <a:xfrm>
            <a:off x="4363471" y="6176964"/>
            <a:ext cx="3344357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53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E3B71-3E67-4C5D-E583-8B90DB9D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E89C0-49BD-90D6-1BDD-96FC146FE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A701-BD66-47F5-B02A-6DDA6B790AE1}" type="datetimeFigureOut">
              <a:rPr lang="pt-BR" smtClean="0"/>
              <a:t>14/10/2024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B7EADA-389F-2A05-223B-865A78E0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371C5-7E07-0617-59A4-228F8D752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6E8F-97B6-4F8E-83BE-F49A8840F34E}" type="slidenum">
              <a:rPr lang="pt-BR" smtClean="0"/>
              <a:t>‹#›</a:t>
            </a:fld>
            <a:endParaRPr lang="pt-B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3C16F-3C23-D2D8-5C52-11D0F299CA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4943"/>
          <a:stretch/>
        </p:blipFill>
        <p:spPr>
          <a:xfrm>
            <a:off x="4363471" y="6176964"/>
            <a:ext cx="3344357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67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933636-60E7-41ED-B76B-74037E26B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A701-BD66-47F5-B02A-6DDA6B790AE1}" type="datetimeFigureOut">
              <a:rPr lang="pt-BR" smtClean="0"/>
              <a:t>14/10/2024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9AE06A-F70C-1CBF-C91F-CAE4229FE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902B0-5250-1C29-147C-A95568D71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6E8F-97B6-4F8E-83BE-F49A8840F34E}" type="slidenum">
              <a:rPr lang="pt-BR" smtClean="0"/>
              <a:t>‹#›</a:t>
            </a:fld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5C8F42-6502-9457-ACCB-EEFC13D7F1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4943"/>
          <a:stretch/>
        </p:blipFill>
        <p:spPr>
          <a:xfrm>
            <a:off x="4363471" y="6176964"/>
            <a:ext cx="3344357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4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FDE2A-9570-5A26-9921-AB3DB16B4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94008-A7B3-C020-296A-D78951C38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ECE4E-6B85-009A-3014-4A84A809A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DB650-ABB4-55A2-CD9D-5EC87141E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A701-BD66-47F5-B02A-6DDA6B790AE1}" type="datetimeFigureOut">
              <a:rPr lang="pt-BR" smtClean="0"/>
              <a:t>14/10/2024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910E6-6FBC-8341-E330-A68B1387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C3A81-CD4F-CE86-A149-56F7FECA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6E8F-97B6-4F8E-83BE-F49A8840F34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144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E2D63-02C9-B886-F7F1-1568A71EF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6A4CE-DF06-77FE-C9F8-24FFBBABC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52DD0-50B3-286F-C014-0BE38FB7F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0CA3B-1088-869B-DF3E-ECC12684B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A701-BD66-47F5-B02A-6DDA6B790AE1}" type="datetimeFigureOut">
              <a:rPr lang="pt-BR" smtClean="0"/>
              <a:t>14/10/2024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C12466-DF82-C62B-BCEC-B5FE979E0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9180C-75D0-0C55-2E85-C1FF38DD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6E8F-97B6-4F8E-83BE-F49A8840F34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445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C37142-D55B-BBFD-91C6-644228389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2D687-279A-6F54-BCC5-C8C831686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AB9B1-737D-CB1D-5DA0-6C1460BECF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FCA701-BD66-47F5-B02A-6DDA6B790AE1}" type="datetimeFigureOut">
              <a:rPr lang="pt-BR" smtClean="0"/>
              <a:t>14/10/2024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1F0DC-9B5E-5012-DE4A-B65150EB1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F47A9-700F-2720-F504-5A16199BE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6F6E8F-97B6-4F8E-83BE-F49A8840F34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399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5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64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64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6E9AE-ACF1-E398-172C-2347D3666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58" b="77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05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61AF017-741B-4CC0-B7C2-C9B94E5B8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FC9E5C3-B8DC-4532-8C1F-4D5331C64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863975" y="-12"/>
            <a:ext cx="8328026" cy="685799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638F0B-E194-81E3-0BFF-EBE9F8477F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83337" y="469448"/>
            <a:ext cx="5256213" cy="12353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 err="1"/>
              <a:t>Ageless</a:t>
            </a:r>
            <a:r>
              <a:rPr lang="pt-BR" dirty="0"/>
              <a:t> X </a:t>
            </a:r>
            <a:r>
              <a:rPr lang="pt-BR" dirty="0" err="1"/>
              <a:t>Agefulness</a:t>
            </a:r>
            <a:endParaRPr lang="pt-BR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8C75048-FDC0-3A14-40D2-AC1910C8A7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77" r="2" b="2"/>
          <a:stretch/>
        </p:blipFill>
        <p:spPr>
          <a:xfrm>
            <a:off x="550862" y="551479"/>
            <a:ext cx="5256213" cy="2790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DC9D116-2E12-77DA-1569-623B1F3A9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3338" y="1363851"/>
            <a:ext cx="5256214" cy="4972135"/>
          </a:xfrm>
        </p:spPr>
        <p:txBody>
          <a:bodyPr anchor="t">
            <a:normAutofit/>
          </a:bodyPr>
          <a:lstStyle/>
          <a:p>
            <a:r>
              <a:rPr lang="pt-BR" sz="2400" dirty="0"/>
              <a:t>A idade é um acúmulo de “todas as coisas que fizemos e fomos. Quaisquer que sejam as nossas trajetórias, por mais que tenhamos navegado no amor e no desapego, seja dos filhos, das casas ou dos sonhos, somos a soma dessas experiências e aprendemos com elas. Elas nos fazem nós. Isso é </a:t>
            </a:r>
            <a:r>
              <a:rPr lang="pt-BR" sz="2400" i="1" dirty="0" err="1"/>
              <a:t>agefulness</a:t>
            </a:r>
            <a:r>
              <a:rPr lang="pt-BR" sz="2400" dirty="0"/>
              <a:t>, rico, profundo e inestimável.”</a:t>
            </a:r>
          </a:p>
          <a:p>
            <a:pPr marL="0" indent="0" algn="r">
              <a:buNone/>
            </a:pPr>
            <a:r>
              <a:rPr lang="pt-BR" sz="2400" dirty="0"/>
              <a:t>Ashton </a:t>
            </a:r>
            <a:r>
              <a:rPr lang="pt-BR" sz="2400" dirty="0" err="1"/>
              <a:t>Applewhite</a:t>
            </a:r>
            <a:r>
              <a:rPr lang="pt-BR" sz="2400" dirty="0"/>
              <a:t> </a:t>
            </a:r>
          </a:p>
          <a:p>
            <a:pPr marL="0" indent="0" algn="r">
              <a:buNone/>
            </a:pPr>
            <a:r>
              <a:rPr lang="pt-BR" sz="2400" dirty="0"/>
              <a:t>(1952 -        )</a:t>
            </a:r>
          </a:p>
        </p:txBody>
      </p:sp>
      <p:pic>
        <p:nvPicPr>
          <p:cNvPr id="2" name="Picture 2" descr="Ashton Applewhite | Exclusive Lavin Ageism Speaker">
            <a:extLst>
              <a:ext uri="{FF2B5EF4-FFF2-40B4-BE49-F238E27FC236}">
                <a16:creationId xmlns:a16="http://schemas.microsoft.com/office/drawing/2014/main" id="{58D9C27C-6EA8-A3D3-54CD-6E630C15F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"/>
          <a:stretch/>
        </p:blipFill>
        <p:spPr bwMode="auto">
          <a:xfrm>
            <a:off x="550862" y="3518725"/>
            <a:ext cx="5256000" cy="2790000"/>
          </a:xfrm>
          <a:prstGeom prst="rect">
            <a:avLst/>
          </a:prstGeom>
          <a:noFill/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702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Uma imagem recortada de uma pessoa a tocar numa planta">
            <a:extLst>
              <a:ext uri="{FF2B5EF4-FFF2-40B4-BE49-F238E27FC236}">
                <a16:creationId xmlns:a16="http://schemas.microsoft.com/office/drawing/2014/main" id="{023A38F4-6F1B-E6EF-2A57-EB9A8EDE37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718" b="1101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443FDD-150B-8702-ED1B-A7CCF174E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Longevidade Sustentável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DB5E2-CFCA-4EB3-B722-FE42AC303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Viver a vida com felicidade, significado e gratidão, e com a capacidade de morrer bem. </a:t>
            </a:r>
          </a:p>
        </p:txBody>
      </p:sp>
    </p:spTree>
    <p:extLst>
      <p:ext uri="{BB962C8B-B14F-4D97-AF65-F5344CB8AC3E}">
        <p14:creationId xmlns:p14="http://schemas.microsoft.com/office/powerpoint/2010/main" val="3837856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60B8C90-4CEF-4042-A13E-81D2AB438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77" t="21481" r="11111" b="36173"/>
          <a:stretch/>
        </p:blipFill>
        <p:spPr>
          <a:xfrm>
            <a:off x="232849" y="1568337"/>
            <a:ext cx="11726302" cy="4073046"/>
          </a:xfrm>
          <a:prstGeom prst="rect">
            <a:avLst/>
          </a:prstGeom>
        </p:spPr>
      </p:pic>
      <p:sp>
        <p:nvSpPr>
          <p:cNvPr id="3" name="Retângulo 5">
            <a:extLst>
              <a:ext uri="{FF2B5EF4-FFF2-40B4-BE49-F238E27FC236}">
                <a16:creationId xmlns:a16="http://schemas.microsoft.com/office/drawing/2014/main" id="{C791F57E-50C6-9023-EF50-DE0EC6FBE0AC}"/>
              </a:ext>
            </a:extLst>
          </p:cNvPr>
          <p:cNvSpPr/>
          <p:nvPr/>
        </p:nvSpPr>
        <p:spPr>
          <a:xfrm>
            <a:off x="0" y="6761018"/>
            <a:ext cx="12192000" cy="96982"/>
          </a:xfrm>
          <a:prstGeom prst="rect">
            <a:avLst/>
          </a:prstGeom>
          <a:solidFill>
            <a:srgbClr val="4DA9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09573" y="230716"/>
            <a:ext cx="11160125" cy="150706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chemeClr val="tx1"/>
                </a:solidFill>
                <a:latin typeface="+mj-lt"/>
              </a:rPr>
              <a:t>Década do Envelhecimento Saudável</a:t>
            </a:r>
          </a:p>
        </p:txBody>
      </p:sp>
    </p:spTree>
    <p:extLst>
      <p:ext uri="{BB962C8B-B14F-4D97-AF65-F5344CB8AC3E}">
        <p14:creationId xmlns:p14="http://schemas.microsoft.com/office/powerpoint/2010/main" val="3137966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515938" y="1268413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1950" indent="-361950"/>
            <a:r>
              <a:rPr lang="pt-BR" sz="2400" dirty="0">
                <a:solidFill>
                  <a:schemeClr val="tx1"/>
                </a:solidFill>
              </a:rPr>
              <a:t>Para garantir um envelhecimento saudável são necessárias ações:</a:t>
            </a:r>
          </a:p>
          <a:p>
            <a:pPr marL="361950" indent="-361950"/>
            <a:r>
              <a:rPr lang="pt-BR" sz="2400" dirty="0"/>
              <a:t>E</a:t>
            </a:r>
            <a:r>
              <a:rPr lang="pt-BR" sz="2400" dirty="0">
                <a:solidFill>
                  <a:schemeClr val="tx1"/>
                </a:solidFill>
              </a:rPr>
              <a:t>m todas as idades, ao longo do curso da vida, desde o início da vida, em cada estágio da vida e políticas de cuidado de longa duração; em vários níveis e em vários setores que beneficiarão as gerações atuais e futuras de pessoas idosas.</a:t>
            </a:r>
          </a:p>
        </p:txBody>
      </p:sp>
      <p:sp>
        <p:nvSpPr>
          <p:cNvPr id="4" name="Retângulo 5">
            <a:extLst>
              <a:ext uri="{FF2B5EF4-FFF2-40B4-BE49-F238E27FC236}">
                <a16:creationId xmlns:a16="http://schemas.microsoft.com/office/drawing/2014/main" id="{6C6EEEC6-AB60-025F-31F8-EA286E5EC230}"/>
              </a:ext>
            </a:extLst>
          </p:cNvPr>
          <p:cNvSpPr/>
          <p:nvPr/>
        </p:nvSpPr>
        <p:spPr>
          <a:xfrm>
            <a:off x="0" y="6746504"/>
            <a:ext cx="12192000" cy="96982"/>
          </a:xfrm>
          <a:prstGeom prst="rect">
            <a:avLst/>
          </a:prstGeom>
          <a:solidFill>
            <a:srgbClr val="4DA9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5E66639-A906-3918-11CE-93F51B9AAB8E}"/>
              </a:ext>
            </a:extLst>
          </p:cNvPr>
          <p:cNvSpPr txBox="1">
            <a:spLocks/>
          </p:cNvSpPr>
          <p:nvPr/>
        </p:nvSpPr>
        <p:spPr>
          <a:xfrm>
            <a:off x="409576" y="237739"/>
            <a:ext cx="11782423" cy="150706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chemeClr val="tx1"/>
                </a:solidFill>
                <a:latin typeface="+mj-lt"/>
              </a:rPr>
              <a:t>Década do Envelhecimento Saudável</a:t>
            </a:r>
          </a:p>
        </p:txBody>
      </p:sp>
      <p:graphicFrame>
        <p:nvGraphicFramePr>
          <p:cNvPr id="8" name="Diagrama 7"/>
          <p:cNvGraphicFramePr/>
          <p:nvPr/>
        </p:nvGraphicFramePr>
        <p:xfrm>
          <a:off x="800100" y="3204625"/>
          <a:ext cx="10337799" cy="2825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2990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FB148-76A6-2D6A-44EA-299D816A5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/>
              <a:t>A urgência da sustentabilidade</a:t>
            </a:r>
            <a:endParaRPr lang="pt-B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5E83FD-E822-4F47-6DF5-37E6A4449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25" y="1844298"/>
            <a:ext cx="5657177" cy="4169044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D12A315-5FBE-265F-AEAB-1E8324107F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4138208"/>
              </p:ext>
            </p:extLst>
          </p:nvPr>
        </p:nvGraphicFramePr>
        <p:xfrm>
          <a:off x="6096000" y="2762573"/>
          <a:ext cx="5884064" cy="2708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41342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FAF4BBA-6D8A-1822-5119-9EF439FD0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55" y="244141"/>
            <a:ext cx="11172783" cy="52882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10F4C8-CC64-35A8-5B83-B281DD2EA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55" y="5272530"/>
            <a:ext cx="11049000" cy="1325563"/>
          </a:xfrm>
        </p:spPr>
        <p:txBody>
          <a:bodyPr/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Objetivos de Desenvolvimento Sustentável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5745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64AB298-074C-47F9-D7BE-C43B0E73A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41" y="263471"/>
            <a:ext cx="11189776" cy="225454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361950" indent="-361950">
              <a:spcBef>
                <a:spcPts val="1200"/>
              </a:spcBef>
            </a:pPr>
            <a:r>
              <a:rPr lang="pt-BR" sz="2400" dirty="0"/>
              <a:t>A saúde dos humanos, animais domésticos e selvagens, plantas e ambiente em geral (incluindo os ecossistemas) está intimamente ligada e é interdependente.</a:t>
            </a:r>
          </a:p>
          <a:p>
            <a:pPr marL="361950" indent="-361950">
              <a:spcBef>
                <a:spcPts val="1200"/>
              </a:spcBef>
            </a:pPr>
            <a:r>
              <a:rPr lang="pt-BR" sz="2400" dirty="0"/>
              <a:t>Promover o bem-estar e combater as ameaças à saúde e aos ecossistemas, abordando, ao mesmo tempo, a necessidade coletiva de água, energia e ar limpos, alimentos seguros e nutritivos, empreendendo ações sobre as alterações climáticas e contribuindo para o desenvolvimento sustentável.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7F6E09-6A05-A72E-139E-43C9DB0905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61" b="1"/>
          <a:stretch/>
        </p:blipFill>
        <p:spPr>
          <a:xfrm>
            <a:off x="-2" y="2818262"/>
            <a:ext cx="12192002" cy="403973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2221BB3-7B5D-C899-7745-66D7AC323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FD2D571-38D7-DB0F-166C-14FEDA700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88AEF72-50CD-C201-F6BF-C595BBBED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tângulo 5">
            <a:extLst>
              <a:ext uri="{FF2B5EF4-FFF2-40B4-BE49-F238E27FC236}">
                <a16:creationId xmlns:a16="http://schemas.microsoft.com/office/drawing/2014/main" id="{E3514C86-0BD8-A261-536F-11FBA53E09B9}"/>
              </a:ext>
            </a:extLst>
          </p:cNvPr>
          <p:cNvSpPr/>
          <p:nvPr/>
        </p:nvSpPr>
        <p:spPr>
          <a:xfrm>
            <a:off x="0" y="6761018"/>
            <a:ext cx="12192000" cy="96982"/>
          </a:xfrm>
          <a:prstGeom prst="rect">
            <a:avLst/>
          </a:prstGeom>
          <a:solidFill>
            <a:srgbClr val="4DA9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6520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5FA0F2-4DBD-6817-84BD-16C082958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4576FBA-4DC0-7591-E9DC-CF40261F044E}"/>
              </a:ext>
            </a:extLst>
          </p:cNvPr>
          <p:cNvSpPr/>
          <p:nvPr/>
        </p:nvSpPr>
        <p:spPr>
          <a:xfrm>
            <a:off x="8322589" y="3285640"/>
            <a:ext cx="2805193" cy="14878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CUIDADO</a:t>
            </a:r>
          </a:p>
        </p:txBody>
      </p:sp>
    </p:spTree>
    <p:extLst>
      <p:ext uri="{BB962C8B-B14F-4D97-AF65-F5344CB8AC3E}">
        <p14:creationId xmlns:p14="http://schemas.microsoft.com/office/powerpoint/2010/main" val="4047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Uma pessoa a segurar num globo">
            <a:extLst>
              <a:ext uri="{FF2B5EF4-FFF2-40B4-BE49-F238E27FC236}">
                <a16:creationId xmlns:a16="http://schemas.microsoft.com/office/drawing/2014/main" id="{D7E356D5-3D47-657E-E608-43A419D2FF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5462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8480E-770D-7B09-B80B-61B289354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008" y="3429000"/>
            <a:ext cx="10550935" cy="3291002"/>
          </a:xfrm>
        </p:spPr>
        <p:txBody>
          <a:bodyPr>
            <a:normAutofit/>
          </a:bodyPr>
          <a:lstStyle/>
          <a:p>
            <a:endParaRPr lang="pt-BR" dirty="0">
              <a:solidFill>
                <a:srgbClr val="FFFFFF"/>
              </a:solidFill>
            </a:endParaRPr>
          </a:p>
          <a:p>
            <a:endParaRPr lang="pt-BR" dirty="0">
              <a:solidFill>
                <a:srgbClr val="FFFFFF"/>
              </a:solidFill>
            </a:endParaRPr>
          </a:p>
          <a:p>
            <a:endParaRPr lang="pt-BR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pt-BR" dirty="0">
                <a:solidFill>
                  <a:srgbClr val="FFFFFF"/>
                </a:solidFill>
              </a:rPr>
              <a:t>O planeta é um organismo vivo. </a:t>
            </a:r>
          </a:p>
          <a:p>
            <a:pPr marL="0" indent="0" algn="ctr">
              <a:buNone/>
            </a:pPr>
            <a:r>
              <a:rPr lang="pt-BR" dirty="0">
                <a:solidFill>
                  <a:srgbClr val="FFFFFF"/>
                </a:solidFill>
              </a:rPr>
              <a:t>Tudo que afeta o planeta nos afeta.</a:t>
            </a:r>
          </a:p>
        </p:txBody>
      </p:sp>
    </p:spTree>
    <p:extLst>
      <p:ext uri="{BB962C8B-B14F-4D97-AF65-F5344CB8AC3E}">
        <p14:creationId xmlns:p14="http://schemas.microsoft.com/office/powerpoint/2010/main" val="3459196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F1C67-76ED-064B-362E-049862CE5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3800"/>
              <a:t>Nós perturbamos gravemente os sistemas naturais da Terra e provocamos mudanças ambientais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7E2AAB-3952-93DE-943C-05AF0167A9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965680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56C2CCF-9623-6526-50AC-3D79B0A71D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4943"/>
          <a:stretch/>
        </p:blipFill>
        <p:spPr>
          <a:xfrm>
            <a:off x="4422297" y="6152357"/>
            <a:ext cx="3344357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5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4DCFFC-1F38-B2E7-D4A2-74BFE2B1E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r>
              <a:rPr lang="pt-BR" sz="5200"/>
              <a:t>Roteiro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E592D3E-EE45-954D-0538-3F0A836D90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025432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F9C674F6-3E79-F2FC-5640-E1ED0590C5B0}"/>
              </a:ext>
            </a:extLst>
          </p:cNvPr>
          <p:cNvSpPr/>
          <p:nvPr/>
        </p:nvSpPr>
        <p:spPr>
          <a:xfrm>
            <a:off x="836675" y="5331417"/>
            <a:ext cx="10515600" cy="1367053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PROMOÇÃO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E0D2D2-5078-8E1D-7150-79E8C4123B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4943"/>
          <a:stretch/>
        </p:blipFill>
        <p:spPr>
          <a:xfrm>
            <a:off x="8651692" y="216670"/>
            <a:ext cx="3344357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48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lage of images of different types of nature&#10;&#10;Description automatically generated">
            <a:extLst>
              <a:ext uri="{FF2B5EF4-FFF2-40B4-BE49-F238E27FC236}">
                <a16:creationId xmlns:a16="http://schemas.microsoft.com/office/drawing/2014/main" id="{0FB87021-69FD-64CB-C398-D9926B9B6A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r="888" b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7DA2EB-7339-996C-D57A-AD6BA51DB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384591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planeta está doente, e nós também.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50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5175BA-F112-0185-0A68-1565768BB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>
                <a:solidFill>
                  <a:schemeClr val="bg1">
                    <a:lumMod val="95000"/>
                    <a:lumOff val="5000"/>
                  </a:schemeClr>
                </a:solidFill>
              </a:rPr>
              <a:t>Paradoxo da nossa “civilização”:</a:t>
            </a:r>
            <a:br>
              <a:rPr lang="en-US" sz="46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4600">
                <a:solidFill>
                  <a:schemeClr val="bg1">
                    <a:lumMod val="95000"/>
                    <a:lumOff val="5000"/>
                  </a:schemeClr>
                </a:solidFill>
              </a:rPr>
              <a:t>Os enormes ganhos obtidos na saúde e vida em geral estão ameaçados !</a:t>
            </a:r>
          </a:p>
        </p:txBody>
      </p:sp>
    </p:spTree>
    <p:extLst>
      <p:ext uri="{BB962C8B-B14F-4D97-AF65-F5344CB8AC3E}">
        <p14:creationId xmlns:p14="http://schemas.microsoft.com/office/powerpoint/2010/main" val="2634243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DC4A84-3A72-5FC7-0C9B-E7E1C281A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256A97E1-5681-2EF5-8C31-8BA4AD8AA7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4313138"/>
              </p:ext>
            </p:extLst>
          </p:nvPr>
        </p:nvGraphicFramePr>
        <p:xfrm>
          <a:off x="865968" y="4355024"/>
          <a:ext cx="10460064" cy="2309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3160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9A573E-8E94-255A-7309-EA181EEE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600"/>
              <a:t>Precisamos mudar o nosso modo de viver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B78F5F2-9DED-A854-73E6-71EBC511E1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271731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1288533-10C3-E3EE-CFDD-30BBB93A470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4943"/>
          <a:stretch/>
        </p:blipFill>
        <p:spPr>
          <a:xfrm>
            <a:off x="4378101" y="6105146"/>
            <a:ext cx="3344357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68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12CFC4F-753C-97D3-EA06-7E401BCDA10B}"/>
              </a:ext>
            </a:extLst>
          </p:cNvPr>
          <p:cNvGrpSpPr/>
          <p:nvPr/>
        </p:nvGrpSpPr>
        <p:grpSpPr>
          <a:xfrm>
            <a:off x="53552" y="137274"/>
            <a:ext cx="11747675" cy="6583451"/>
            <a:chOff x="53552" y="137274"/>
            <a:chExt cx="11747675" cy="65834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00F1B7C-7DD3-2D59-85C8-C2B356642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4922" y="137274"/>
              <a:ext cx="7527003" cy="466719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4626C36-0C78-DF85-615D-03C5BE025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52" y="3236449"/>
              <a:ext cx="6042448" cy="348427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124B16-719B-4AFF-194E-AAB88D3052ED}"/>
                </a:ext>
              </a:extLst>
            </p:cNvPr>
            <p:cNvSpPr txBox="1"/>
            <p:nvPr/>
          </p:nvSpPr>
          <p:spPr>
            <a:xfrm>
              <a:off x="6989736" y="325464"/>
              <a:ext cx="18597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LINGUAGEM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A681B8-3754-D80F-7DD9-6A61596F5CBE}"/>
                </a:ext>
              </a:extLst>
            </p:cNvPr>
            <p:cNvSpPr txBox="1"/>
            <p:nvPr/>
          </p:nvSpPr>
          <p:spPr>
            <a:xfrm>
              <a:off x="9351566" y="371630"/>
              <a:ext cx="244966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SERVIÇOS GOVERNAMENTAIS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562582-C42B-CADA-CEA7-18B56F6CE616}"/>
                </a:ext>
              </a:extLst>
            </p:cNvPr>
            <p:cNvSpPr txBox="1"/>
            <p:nvPr/>
          </p:nvSpPr>
          <p:spPr>
            <a:xfrm>
              <a:off x="9472969" y="1094167"/>
              <a:ext cx="214134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DIVERSIDADE</a:t>
              </a:r>
            </a:p>
            <a:p>
              <a:pPr algn="ctr"/>
              <a:endParaRPr lang="pt-BR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AD2E4C-4260-7653-2590-473E89FF6B82}"/>
                </a:ext>
              </a:extLst>
            </p:cNvPr>
            <p:cNvSpPr txBox="1"/>
            <p:nvPr/>
          </p:nvSpPr>
          <p:spPr>
            <a:xfrm>
              <a:off x="8140115" y="2470874"/>
              <a:ext cx="214134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LIDERANÇAS COMUNITÁRIAS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AD4F04-F837-1F02-0D31-64F1F8FB5037}"/>
                </a:ext>
              </a:extLst>
            </p:cNvPr>
            <p:cNvSpPr txBox="1"/>
            <p:nvPr/>
          </p:nvSpPr>
          <p:spPr>
            <a:xfrm>
              <a:off x="8402295" y="3236449"/>
              <a:ext cx="21413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ARTE E CULTURA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9A7B01-85C7-B980-699C-12B06B2285EC}"/>
                </a:ext>
              </a:extLst>
            </p:cNvPr>
            <p:cNvSpPr txBox="1"/>
            <p:nvPr/>
          </p:nvSpPr>
          <p:spPr>
            <a:xfrm>
              <a:off x="189485" y="3236449"/>
              <a:ext cx="214134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CONSTRUIR PONTES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51B68B-1877-C12E-48D1-84C3E65CC74F}"/>
                </a:ext>
              </a:extLst>
            </p:cNvPr>
            <p:cNvSpPr txBox="1"/>
            <p:nvPr/>
          </p:nvSpPr>
          <p:spPr>
            <a:xfrm>
              <a:off x="2269770" y="4655421"/>
              <a:ext cx="177621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RESILIÊNCIA</a:t>
              </a:r>
            </a:p>
            <a:p>
              <a:pPr algn="ctr"/>
              <a:r>
                <a:rPr lang="pt-BR" b="1" dirty="0"/>
                <a:t>COMUNITÁRIA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C08A24-4564-9E59-5013-8F0526E84F8E}"/>
                </a:ext>
              </a:extLst>
            </p:cNvPr>
            <p:cNvSpPr txBox="1"/>
            <p:nvPr/>
          </p:nvSpPr>
          <p:spPr>
            <a:xfrm>
              <a:off x="6385302" y="1289956"/>
              <a:ext cx="114687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pt-BR" sz="16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Confiança</a:t>
              </a: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B7A1FC-33C1-668C-2452-66F7385981B3}"/>
                </a:ext>
              </a:extLst>
            </p:cNvPr>
            <p:cNvSpPr/>
            <p:nvPr/>
          </p:nvSpPr>
          <p:spPr>
            <a:xfrm flipV="1">
              <a:off x="6096001" y="1903388"/>
              <a:ext cx="1561090" cy="114536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2C76F2-C33C-CED5-240E-247A824ED6B8}"/>
                </a:ext>
              </a:extLst>
            </p:cNvPr>
            <p:cNvSpPr txBox="1"/>
            <p:nvPr/>
          </p:nvSpPr>
          <p:spPr>
            <a:xfrm>
              <a:off x="6179658" y="1641624"/>
              <a:ext cx="165315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RESILIÊNCIA</a:t>
              </a:r>
            </a:p>
            <a:p>
              <a:pPr algn="ctr"/>
              <a:r>
                <a:rPr lang="pt-BR" sz="1400" b="1" dirty="0"/>
                <a:t>SOCIAL</a:t>
              </a:r>
            </a:p>
          </p:txBody>
        </p:sp>
        <p:sp>
          <p:nvSpPr>
            <p:cNvPr id="21" name="Arrow: Curved Down 20">
              <a:extLst>
                <a:ext uri="{FF2B5EF4-FFF2-40B4-BE49-F238E27FC236}">
                  <a16:creationId xmlns:a16="http://schemas.microsoft.com/office/drawing/2014/main" id="{A892E033-064E-B73E-C589-48500CA6EC2A}"/>
                </a:ext>
              </a:extLst>
            </p:cNvPr>
            <p:cNvSpPr/>
            <p:nvPr/>
          </p:nvSpPr>
          <p:spPr>
            <a:xfrm rot="18573099" flipH="1">
              <a:off x="2095466" y="1085045"/>
              <a:ext cx="2856651" cy="1263739"/>
            </a:xfrm>
            <a:prstGeom prst="curved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6D05B1-659C-036E-5D7D-5DADDC5B1307}"/>
                </a:ext>
              </a:extLst>
            </p:cNvPr>
            <p:cNvSpPr txBox="1"/>
            <p:nvPr/>
          </p:nvSpPr>
          <p:spPr>
            <a:xfrm rot="3605703">
              <a:off x="5779478" y="2297991"/>
              <a:ext cx="114687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pt-BR" sz="16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Confiança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06C2C4-655A-5CAF-C4BE-4023C9941266}"/>
                </a:ext>
              </a:extLst>
            </p:cNvPr>
            <p:cNvSpPr txBox="1"/>
            <p:nvPr/>
          </p:nvSpPr>
          <p:spPr>
            <a:xfrm rot="18015849">
              <a:off x="6953426" y="2301595"/>
              <a:ext cx="114687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pt-BR" sz="1600" b="1" dirty="0">
                  <a:solidFill>
                    <a:schemeClr val="accent6"/>
                  </a:solidFill>
                </a:rPr>
                <a:t>Confiança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864E13-5F2C-38BC-9B62-B31292F4CD74}"/>
              </a:ext>
            </a:extLst>
          </p:cNvPr>
          <p:cNvSpPr/>
          <p:nvPr/>
        </p:nvSpPr>
        <p:spPr>
          <a:xfrm>
            <a:off x="6361322" y="4570117"/>
            <a:ext cx="5439905" cy="2048971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Enfrentamento do Racismo e da Polarização</a:t>
            </a:r>
          </a:p>
          <a:p>
            <a:pPr algn="ctr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Bem-estar individual e Saúde Mental</a:t>
            </a:r>
          </a:p>
          <a:p>
            <a:pPr algn="ctr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Relações baseadas em confiança</a:t>
            </a:r>
          </a:p>
          <a:p>
            <a:pPr algn="ctr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Tradições culturais </a:t>
            </a:r>
          </a:p>
          <a:p>
            <a:pPr algn="ctr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Respeitos à Diversidade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8A7346C-C8C0-4980-2D4F-ACF150CC9BD8}"/>
              </a:ext>
            </a:extLst>
          </p:cNvPr>
          <p:cNvSpPr/>
          <p:nvPr/>
        </p:nvSpPr>
        <p:spPr>
          <a:xfrm>
            <a:off x="4788976" y="5439905"/>
            <a:ext cx="1131306" cy="557939"/>
          </a:xfrm>
          <a:prstGeom prst="rightArrow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2F4633-245B-5B25-E12F-D6E81D80C2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4943"/>
          <a:stretch/>
        </p:blipFill>
        <p:spPr>
          <a:xfrm>
            <a:off x="12278" y="13759"/>
            <a:ext cx="3344357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79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3AB07C-0D47-B690-1635-617BAF1DA2E1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pic>
          <p:nvPicPr>
            <p:cNvPr id="8" name="Picture 7" descr="A group of people with different colors of their faces&#10;&#10;Description automatically generated">
              <a:extLst>
                <a:ext uri="{FF2B5EF4-FFF2-40B4-BE49-F238E27FC236}">
                  <a16:creationId xmlns:a16="http://schemas.microsoft.com/office/drawing/2014/main" id="{6F246932-F57B-9EA3-59F9-F62B84C9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80" b="8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AD60D9-224A-7BAA-11AB-8ED8DEE72B8C}"/>
                </a:ext>
              </a:extLst>
            </p:cNvPr>
            <p:cNvSpPr txBox="1"/>
            <p:nvPr/>
          </p:nvSpPr>
          <p:spPr>
            <a:xfrm>
              <a:off x="108488" y="1526583"/>
              <a:ext cx="247972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800" dirty="0"/>
                <a:t>Redes sociais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4C4B2B3-ED09-844A-D32D-47CA0A683CBE}"/>
                </a:ext>
              </a:extLst>
            </p:cNvPr>
            <p:cNvSpPr txBox="1"/>
            <p:nvPr/>
          </p:nvSpPr>
          <p:spPr>
            <a:xfrm>
              <a:off x="8335505" y="687092"/>
              <a:ext cx="247972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800" dirty="0"/>
                <a:t>Coesão social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C8E825-D453-344D-8452-F123166B4C08}"/>
                </a:ext>
              </a:extLst>
            </p:cNvPr>
            <p:cNvSpPr txBox="1"/>
            <p:nvPr/>
          </p:nvSpPr>
          <p:spPr>
            <a:xfrm>
              <a:off x="9107838" y="2249838"/>
              <a:ext cx="247972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800" dirty="0"/>
                <a:t>Capital social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04004893-CEC8-01D4-8776-9E9644D0BC70}"/>
              </a:ext>
            </a:extLst>
          </p:cNvPr>
          <p:cNvSpPr/>
          <p:nvPr/>
        </p:nvSpPr>
        <p:spPr>
          <a:xfrm>
            <a:off x="11453247" y="1210312"/>
            <a:ext cx="294468" cy="5232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1666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6032C1-24F4-18A1-4E5D-97852EFA0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410199" cy="1708242"/>
          </a:xfrm>
        </p:spPr>
        <p:txBody>
          <a:bodyPr anchor="ctr">
            <a:normAutofit/>
          </a:bodyPr>
          <a:lstStyle/>
          <a:p>
            <a:pPr algn="ctr"/>
            <a:r>
              <a:rPr lang="pt-BR" sz="4000" dirty="0"/>
              <a:t>Coesão Social, como?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A855B2-C405-984D-A53C-F1B552658C29}"/>
              </a:ext>
            </a:extLst>
          </p:cNvPr>
          <p:cNvSpPr txBox="1">
            <a:spLocks/>
          </p:cNvSpPr>
          <p:nvPr/>
        </p:nvSpPr>
        <p:spPr>
          <a:xfrm>
            <a:off x="5191933" y="-20103"/>
            <a:ext cx="7000068" cy="1708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dirty="0"/>
              <a:t>Promovendo atividades culturais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10FE879F-D7BE-4AA9-D86D-73B3F9A8DB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9616439"/>
              </p:ext>
            </p:extLst>
          </p:nvPr>
        </p:nvGraphicFramePr>
        <p:xfrm>
          <a:off x="1123827" y="901062"/>
          <a:ext cx="10564478" cy="5687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7CF742A5-21BC-78C6-3A28-41653B8401FD}"/>
              </a:ext>
            </a:extLst>
          </p:cNvPr>
          <p:cNvGrpSpPr/>
          <p:nvPr/>
        </p:nvGrpSpPr>
        <p:grpSpPr>
          <a:xfrm>
            <a:off x="620133" y="1522646"/>
            <a:ext cx="11301038" cy="4616932"/>
            <a:chOff x="620133" y="1522646"/>
            <a:chExt cx="11301038" cy="46169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0139E6-F12E-4814-A17B-645E52FBA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0133" y="1522646"/>
              <a:ext cx="5734171" cy="4492521"/>
            </a:xfrm>
            <a:prstGeom prst="rect">
              <a:avLst/>
            </a:prstGeom>
          </p:spPr>
        </p:pic>
        <p:pic>
          <p:nvPicPr>
            <p:cNvPr id="2052" name="Picture 4" descr="Diversidade cultural no Brasil: exemplos - Mundo Educação">
              <a:extLst>
                <a:ext uri="{FF2B5EF4-FFF2-40B4-BE49-F238E27FC236}">
                  <a16:creationId xmlns:a16="http://schemas.microsoft.com/office/drawing/2014/main" id="{6B7BD9E5-81D5-9FF0-8DBB-ABA2234FB9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4304" y="1522646"/>
              <a:ext cx="5566867" cy="4616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3D18646-BE63-A9CA-CE62-1BE06B9B379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94943"/>
          <a:stretch/>
        </p:blipFill>
        <p:spPr>
          <a:xfrm>
            <a:off x="3738021" y="6096065"/>
            <a:ext cx="3344357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2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71E789-87A4-BDD5-B043-4AAA2E87EC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9575" y="165100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pt-BR" sz="5200" dirty="0"/>
              <a:t>Ecossistema da Longevidade </a:t>
            </a:r>
          </a:p>
        </p:txBody>
      </p:sp>
      <p:sp>
        <p:nvSpPr>
          <p:cNvPr id="7" name="Retângulo 5">
            <a:extLst>
              <a:ext uri="{FF2B5EF4-FFF2-40B4-BE49-F238E27FC236}">
                <a16:creationId xmlns:a16="http://schemas.microsoft.com/office/drawing/2014/main" id="{3830808C-6B80-9141-7AC0-7910D417A2F0}"/>
              </a:ext>
            </a:extLst>
          </p:cNvPr>
          <p:cNvSpPr/>
          <p:nvPr/>
        </p:nvSpPr>
        <p:spPr>
          <a:xfrm>
            <a:off x="0" y="6761018"/>
            <a:ext cx="12192000" cy="96982"/>
          </a:xfrm>
          <a:prstGeom prst="rect">
            <a:avLst/>
          </a:prstGeom>
          <a:solidFill>
            <a:srgbClr val="4DA9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85C1869-54C7-460C-B1D4-202E7F581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973" y="1296537"/>
            <a:ext cx="8739652" cy="498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40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D7A89A-592C-CA02-2F29-50B5699F8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1570831"/>
            <a:ext cx="11217277" cy="4231369"/>
          </a:xfrm>
          <a:prstGeom prst="rect">
            <a:avLst/>
          </a:prstGeom>
        </p:spPr>
      </p:pic>
      <p:sp>
        <p:nvSpPr>
          <p:cNvPr id="2" name="Retângulo 5">
            <a:extLst>
              <a:ext uri="{FF2B5EF4-FFF2-40B4-BE49-F238E27FC236}">
                <a16:creationId xmlns:a16="http://schemas.microsoft.com/office/drawing/2014/main" id="{20EB0710-4A3C-E76B-2BE6-2E3EB25BB7CB}"/>
              </a:ext>
            </a:extLst>
          </p:cNvPr>
          <p:cNvSpPr/>
          <p:nvPr/>
        </p:nvSpPr>
        <p:spPr>
          <a:xfrm>
            <a:off x="0" y="6761018"/>
            <a:ext cx="12192000" cy="96982"/>
          </a:xfrm>
          <a:prstGeom prst="rect">
            <a:avLst/>
          </a:prstGeom>
          <a:solidFill>
            <a:srgbClr val="4DA9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A283072-D3E7-D235-3193-EB510FC6C5BA}"/>
              </a:ext>
            </a:extLst>
          </p:cNvPr>
          <p:cNvSpPr txBox="1">
            <a:spLocks/>
          </p:cNvSpPr>
          <p:nvPr/>
        </p:nvSpPr>
        <p:spPr>
          <a:xfrm>
            <a:off x="401757" y="-48855"/>
            <a:ext cx="11790243" cy="100576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/>
              <a:t>Ecossistema do Cuidado com a Longevidade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5A660-42CE-03E6-542C-E04A477AA5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943"/>
          <a:stretch/>
        </p:blipFill>
        <p:spPr>
          <a:xfrm>
            <a:off x="4423821" y="6079982"/>
            <a:ext cx="3344357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2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53BCCCC5-2ADE-45CF-9AA8-6F2DD5775BA6}"/>
              </a:ext>
            </a:extLst>
          </p:cNvPr>
          <p:cNvGrpSpPr/>
          <p:nvPr/>
        </p:nvGrpSpPr>
        <p:grpSpPr>
          <a:xfrm>
            <a:off x="515937" y="1628775"/>
            <a:ext cx="11160125" cy="2979087"/>
            <a:chOff x="184558" y="187900"/>
            <a:chExt cx="11820013" cy="3155238"/>
          </a:xfrm>
        </p:grpSpPr>
        <p:pic>
          <p:nvPicPr>
            <p:cNvPr id="6" name="Picture 5" descr="A medical equipment and objects&#10;&#10;Description automatically generated with medium confidence">
              <a:extLst>
                <a:ext uri="{FF2B5EF4-FFF2-40B4-BE49-F238E27FC236}">
                  <a16:creationId xmlns:a16="http://schemas.microsoft.com/office/drawing/2014/main" id="{08D20A91-B4FD-4DF5-C3BB-FB5759250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229" r="42029" b="-1"/>
            <a:stretch/>
          </p:blipFill>
          <p:spPr>
            <a:xfrm>
              <a:off x="184558" y="187900"/>
              <a:ext cx="2255462" cy="3155238"/>
            </a:xfrm>
            <a:prstGeom prst="rect">
              <a:avLst/>
            </a:prstGeom>
          </p:spPr>
        </p:pic>
        <p:pic>
          <p:nvPicPr>
            <p:cNvPr id="10" name="Imagem 3" descr="pare e mude.jpg">
              <a:extLst>
                <a:ext uri="{FF2B5EF4-FFF2-40B4-BE49-F238E27FC236}">
                  <a16:creationId xmlns:a16="http://schemas.microsoft.com/office/drawing/2014/main" id="{BA66BD60-E5B2-6149-1F39-E660603D1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10010" r="42274" b="-3"/>
            <a:stretch/>
          </p:blipFill>
          <p:spPr>
            <a:xfrm>
              <a:off x="2575696" y="187900"/>
              <a:ext cx="2255462" cy="3155238"/>
            </a:xfrm>
            <a:prstGeom prst="rect">
              <a:avLst/>
            </a:prstGeom>
          </p:spPr>
        </p:pic>
        <p:pic>
          <p:nvPicPr>
            <p:cNvPr id="5122" name="Picture 2" descr="Logo Mãos Cuidado Planeta Terra Ilustração do Vetor - Ilustração de  crescimento, global: 231339992">
              <a:extLst>
                <a:ext uri="{FF2B5EF4-FFF2-40B4-BE49-F238E27FC236}">
                  <a16:creationId xmlns:a16="http://schemas.microsoft.com/office/drawing/2014/main" id="{A539AF86-2B95-EF5E-F0A7-B9434E7CAE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5" r="19130" b="-1"/>
            <a:stretch/>
          </p:blipFill>
          <p:spPr bwMode="auto">
            <a:xfrm>
              <a:off x="4966833" y="187900"/>
              <a:ext cx="2255462" cy="3155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m 3" descr="borboleta.jpg">
              <a:extLst>
                <a:ext uri="{FF2B5EF4-FFF2-40B4-BE49-F238E27FC236}">
                  <a16:creationId xmlns:a16="http://schemas.microsoft.com/office/drawing/2014/main" id="{22149561-C767-3319-8D1D-386F4FB72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28065" r="25830" b="3"/>
            <a:stretch/>
          </p:blipFill>
          <p:spPr>
            <a:xfrm>
              <a:off x="7357971" y="187900"/>
              <a:ext cx="2255462" cy="3155238"/>
            </a:xfrm>
            <a:prstGeom prst="rect">
              <a:avLst/>
            </a:prstGeom>
          </p:spPr>
        </p:pic>
        <p:pic>
          <p:nvPicPr>
            <p:cNvPr id="9" name="Espaço Reservado para Imagem 4" descr="desejos.jpg">
              <a:extLst>
                <a:ext uri="{FF2B5EF4-FFF2-40B4-BE49-F238E27FC236}">
                  <a16:creationId xmlns:a16="http://schemas.microsoft.com/office/drawing/2014/main" id="{BFD22492-76FD-DC7E-512F-62F78C7C7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l="18711" r="27262" b="2"/>
            <a:stretch/>
          </p:blipFill>
          <p:spPr>
            <a:xfrm>
              <a:off x="9749109" y="187900"/>
              <a:ext cx="2255462" cy="3155238"/>
            </a:xfrm>
            <a:prstGeom prst="rect">
              <a:avLst/>
            </a:prstGeom>
          </p:spPr>
        </p:pic>
      </p:grpSp>
      <p:sp>
        <p:nvSpPr>
          <p:cNvPr id="2" name="Retângulo 5">
            <a:extLst>
              <a:ext uri="{FF2B5EF4-FFF2-40B4-BE49-F238E27FC236}">
                <a16:creationId xmlns:a16="http://schemas.microsoft.com/office/drawing/2014/main" id="{D79E1630-E69E-76AD-48D6-62D82447C1F5}"/>
              </a:ext>
            </a:extLst>
          </p:cNvPr>
          <p:cNvSpPr/>
          <p:nvPr/>
        </p:nvSpPr>
        <p:spPr>
          <a:xfrm>
            <a:off x="0" y="6761018"/>
            <a:ext cx="12192000" cy="96982"/>
          </a:xfrm>
          <a:prstGeom prst="rect">
            <a:avLst/>
          </a:prstGeom>
          <a:solidFill>
            <a:srgbClr val="4DA9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971E789-87A4-BDD5-B043-4AAA2E87ECCD}"/>
              </a:ext>
            </a:extLst>
          </p:cNvPr>
          <p:cNvSpPr txBox="1">
            <a:spLocks/>
          </p:cNvSpPr>
          <p:nvPr/>
        </p:nvSpPr>
        <p:spPr>
          <a:xfrm>
            <a:off x="401757" y="-48855"/>
            <a:ext cx="11790243" cy="100576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/>
              <a:t>Ecossistema do Cuidado com a Longevidade </a:t>
            </a:r>
          </a:p>
        </p:txBody>
      </p:sp>
    </p:spTree>
    <p:extLst>
      <p:ext uri="{BB962C8B-B14F-4D97-AF65-F5344CB8AC3E}">
        <p14:creationId xmlns:p14="http://schemas.microsoft.com/office/powerpoint/2010/main" val="4131634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1DD1F-C724-8357-5F11-7BFCD937A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Revolução da Longevidade</a:t>
            </a:r>
          </a:p>
        </p:txBody>
      </p:sp>
      <p:pic>
        <p:nvPicPr>
          <p:cNvPr id="9" name="Picture 8" descr="A white and black background with balls from a string&#10;&#10;Description automatically generated">
            <a:extLst>
              <a:ext uri="{FF2B5EF4-FFF2-40B4-BE49-F238E27FC236}">
                <a16:creationId xmlns:a16="http://schemas.microsoft.com/office/drawing/2014/main" id="{1FFDDABC-BC86-1663-5920-B57F586C5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677234"/>
            <a:ext cx="10515599" cy="50093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76C1E8-8874-3D33-715F-DB2F122D2D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943"/>
          <a:stretch/>
        </p:blipFill>
        <p:spPr>
          <a:xfrm>
            <a:off x="8651692" y="216670"/>
            <a:ext cx="3344357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46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F66283-E639-67EC-DB5C-7F736A338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549" y="1843227"/>
            <a:ext cx="4962337" cy="3302210"/>
          </a:xfrm>
          <a:prstGeom prst="rect">
            <a:avLst/>
          </a:prstGeom>
        </p:spPr>
      </p:pic>
      <p:pic>
        <p:nvPicPr>
          <p:cNvPr id="7" name="Picture 3" descr="C:\trabalho\Carla\lv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5042" y="1231168"/>
            <a:ext cx="3658314" cy="4395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7BFC252-8751-F1ED-3437-6845835DEB38}"/>
              </a:ext>
            </a:extLst>
          </p:cNvPr>
          <p:cNvSpPr/>
          <p:nvPr/>
        </p:nvSpPr>
        <p:spPr>
          <a:xfrm>
            <a:off x="0" y="6761018"/>
            <a:ext cx="12192000" cy="96982"/>
          </a:xfrm>
          <a:prstGeom prst="rect">
            <a:avLst/>
          </a:prstGeom>
          <a:solidFill>
            <a:srgbClr val="4DA9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Diagrama 5">
            <a:extLst>
              <a:ext uri="{FF2B5EF4-FFF2-40B4-BE49-F238E27FC236}">
                <a16:creationId xmlns:a16="http://schemas.microsoft.com/office/drawing/2014/main" id="{A1D38EDC-003C-BF9B-DFCA-F5B208994F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4110772"/>
              </p:ext>
            </p:extLst>
          </p:nvPr>
        </p:nvGraphicFramePr>
        <p:xfrm>
          <a:off x="3416237" y="4149725"/>
          <a:ext cx="6096000" cy="2563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3339332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F66283-E639-67EC-DB5C-7F736A338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549" y="1843227"/>
            <a:ext cx="4962337" cy="3302210"/>
          </a:xfrm>
          <a:prstGeom prst="rect">
            <a:avLst/>
          </a:prstGeom>
        </p:spPr>
      </p:pic>
      <p:pic>
        <p:nvPicPr>
          <p:cNvPr id="7" name="Picture 3" descr="C:\trabalho\Carla\lv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5042" y="1231168"/>
            <a:ext cx="3658314" cy="4395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7BFC252-8751-F1ED-3437-6845835DEB38}"/>
              </a:ext>
            </a:extLst>
          </p:cNvPr>
          <p:cNvSpPr/>
          <p:nvPr/>
        </p:nvSpPr>
        <p:spPr>
          <a:xfrm>
            <a:off x="0" y="6761018"/>
            <a:ext cx="12192000" cy="96982"/>
          </a:xfrm>
          <a:prstGeom prst="rect">
            <a:avLst/>
          </a:prstGeom>
          <a:solidFill>
            <a:srgbClr val="4DA9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Diagrama 5">
            <a:extLst>
              <a:ext uri="{FF2B5EF4-FFF2-40B4-BE49-F238E27FC236}">
                <a16:creationId xmlns:a16="http://schemas.microsoft.com/office/drawing/2014/main" id="{A1D38EDC-003C-BF9B-DFCA-F5B208994F46}"/>
              </a:ext>
            </a:extLst>
          </p:cNvPr>
          <p:cNvGraphicFramePr/>
          <p:nvPr/>
        </p:nvGraphicFramePr>
        <p:xfrm>
          <a:off x="3416237" y="4149725"/>
          <a:ext cx="6096000" cy="2563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3821913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D45D5F9-2A52-9A9F-1932-47B7A8BA87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4774483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D52939D-3C77-A590-B293-2E35ACF8190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94943"/>
          <a:stretch/>
        </p:blipFill>
        <p:spPr>
          <a:xfrm>
            <a:off x="8651692" y="216670"/>
            <a:ext cx="3344357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68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490867-FF91-5601-4D54-98E60A0346B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DF3B8E-A839-03AB-7EE4-7EEAF29F8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/>
              <a:t>Longevidade = Múltiplos conceitos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09BBE09-74C3-3D45-4D9C-3427A831BC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761040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372C542-B8F0-569D-E880-9BD74B3E97E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94943"/>
          <a:stretch/>
        </p:blipFill>
        <p:spPr>
          <a:xfrm>
            <a:off x="8683223" y="6176954"/>
            <a:ext cx="3344357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07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DCD0633-92D8-7D31-2474-2F1F90621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/>
              <a:t>A velhice para a cultura indígena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F67C9-089F-AB2B-10C4-1A9F6ED6C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578098" cy="3892738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Os velhos são sujeitos com participação efetiva na sociedade, na vida e na sobrevivência do seu povo, preservando o passado e construindo o futuro dos mais jovens. </a:t>
            </a:r>
          </a:p>
          <a:p>
            <a:r>
              <a:rPr lang="pt-BR" dirty="0"/>
              <a:t>Os mais velhos nunca representam um fardo a ser carregado pelos mais jovens. Eles formam parte indispensável do tecido social de seus povos.</a:t>
            </a:r>
          </a:p>
          <a:p>
            <a:endParaRPr lang="pt-B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C6F95-F5CA-CF65-15F9-BED4D19F4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140" y="2253503"/>
            <a:ext cx="4563771" cy="3036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ED4639-5AA3-C2EC-BD48-170B48550353}"/>
              </a:ext>
            </a:extLst>
          </p:cNvPr>
          <p:cNvSpPr txBox="1"/>
          <p:nvPr/>
        </p:nvSpPr>
        <p:spPr>
          <a:xfrm>
            <a:off x="7277424" y="5718363"/>
            <a:ext cx="38732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Yanomami</a:t>
            </a:r>
          </a:p>
        </p:txBody>
      </p:sp>
    </p:spTree>
    <p:extLst>
      <p:ext uri="{BB962C8B-B14F-4D97-AF65-F5344CB8AC3E}">
        <p14:creationId xmlns:p14="http://schemas.microsoft.com/office/powerpoint/2010/main" val="3907290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F67C9-089F-AB2B-10C4-1A9F6ED6C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1627323"/>
            <a:ext cx="4597746" cy="4353985"/>
          </a:xfrm>
        </p:spPr>
        <p:txBody>
          <a:bodyPr anchor="t">
            <a:normAutofit/>
          </a:bodyPr>
          <a:lstStyle/>
          <a:p>
            <a:r>
              <a:rPr lang="pt-BR" sz="2400" dirty="0"/>
              <a:t>“A gente não pode olhar a questão etária só como uma marcação no sentido temporal, a passagem do tempo na vida daquele sujeito, mas olhar a experiência da vida para aquela pessoa e como ela foi capaz de expressar, não só entregando trabalho, mas produzindo sentido.”</a:t>
            </a:r>
          </a:p>
          <a:p>
            <a:pPr marL="0" indent="0" algn="r">
              <a:buNone/>
            </a:pPr>
            <a:r>
              <a:rPr lang="pt-BR" sz="2400" dirty="0"/>
              <a:t>Aílton Krenak</a:t>
            </a:r>
          </a:p>
          <a:p>
            <a:pPr marL="0" indent="0" algn="r">
              <a:buNone/>
            </a:pPr>
            <a:r>
              <a:rPr lang="pt-BR" sz="2400" dirty="0"/>
              <a:t>(1953 -     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5EC951-52C7-1F34-9A29-FE4A59EA3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287" y="1627321"/>
            <a:ext cx="5809776" cy="35801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156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15A7D31-94AC-0F97-6C54-2F4DEC1EC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7126" y="1690688"/>
            <a:ext cx="6197126" cy="387320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DCD0633-92D8-7D31-2474-2F1F90621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velhice para a cultura africana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C86755-B63C-D82C-3DC8-1E383A12C575}"/>
              </a:ext>
            </a:extLst>
          </p:cNvPr>
          <p:cNvSpPr txBox="1"/>
          <p:nvPr/>
        </p:nvSpPr>
        <p:spPr>
          <a:xfrm>
            <a:off x="877126" y="5718363"/>
            <a:ext cx="61971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 err="1"/>
              <a:t>Meru</a:t>
            </a:r>
            <a:r>
              <a:rPr lang="pt-BR" sz="2000" b="1" dirty="0"/>
              <a:t> do </a:t>
            </a:r>
            <a:r>
              <a:rPr lang="pt-BR" sz="2000" b="1" dirty="0" err="1"/>
              <a:t>Kênia</a:t>
            </a:r>
            <a:r>
              <a:rPr lang="pt-BR" sz="2000" b="1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8E2B9F-23C8-13DE-30A2-485E08B253DF}"/>
              </a:ext>
            </a:extLst>
          </p:cNvPr>
          <p:cNvSpPr txBox="1"/>
          <p:nvPr/>
        </p:nvSpPr>
        <p:spPr>
          <a:xfrm>
            <a:off x="7277424" y="5718363"/>
            <a:ext cx="38732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Iorubá</a:t>
            </a:r>
          </a:p>
        </p:txBody>
      </p:sp>
      <p:pic>
        <p:nvPicPr>
          <p:cNvPr id="1026" name="Picture 2" descr="Frases Exu - Hahaahaha, boa noite. | Facebook">
            <a:extLst>
              <a:ext uri="{FF2B5EF4-FFF2-40B4-BE49-F238E27FC236}">
                <a16:creationId xmlns:a16="http://schemas.microsoft.com/office/drawing/2014/main" id="{6BD48DAB-125A-BA9A-9B3E-92C385614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041" y="1664070"/>
            <a:ext cx="3943970" cy="392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478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5523B-BC35-54E9-6B8E-2A162841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5219307" cy="1616203"/>
          </a:xfrm>
        </p:spPr>
        <p:txBody>
          <a:bodyPr anchor="ctr">
            <a:normAutofit/>
          </a:bodyPr>
          <a:lstStyle/>
          <a:p>
            <a:r>
              <a:rPr lang="pt-BR" dirty="0"/>
              <a:t>A Velhice para a cultura ocidental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B022A35-A072-B550-C57C-ADFB13CD0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5219307" cy="3447832"/>
          </a:xfrm>
        </p:spPr>
        <p:txBody>
          <a:bodyPr anchor="t">
            <a:normAutofit/>
          </a:bodyPr>
          <a:lstStyle/>
          <a:p>
            <a:endParaRPr lang="pt-BR" sz="2400" dirty="0"/>
          </a:p>
          <a:p>
            <a:pPr marL="0" indent="0">
              <a:buNone/>
            </a:pPr>
            <a:r>
              <a:rPr lang="pt-BR" sz="2400" dirty="0"/>
              <a:t>“Ao longo do século XX, a velhice se transformou profundamente. Primeiramente, ela se tornou uma etapa normal da existência, que cada um espera viver e que a maioria dos indivíduos conhecem.”</a:t>
            </a:r>
          </a:p>
          <a:p>
            <a:pPr marL="0" indent="0" algn="r">
              <a:buNone/>
            </a:pPr>
            <a:r>
              <a:rPr lang="pt-BR" sz="2200" dirty="0"/>
              <a:t>Vincent </a:t>
            </a:r>
            <a:r>
              <a:rPr lang="pt-BR" sz="2200" dirty="0" err="1"/>
              <a:t>Caradec</a:t>
            </a:r>
            <a:endParaRPr lang="pt-BR" sz="2200" dirty="0"/>
          </a:p>
          <a:p>
            <a:pPr marL="0" indent="0" algn="r">
              <a:buNone/>
            </a:pPr>
            <a:r>
              <a:rPr lang="pt-BR" sz="2200" dirty="0"/>
              <a:t>(1959 -      ) </a:t>
            </a:r>
          </a:p>
          <a:p>
            <a:endParaRPr lang="pt-BR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38BEEB-1B66-FD0F-FFAE-804D2C8793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723" b="-2"/>
          <a:stretch/>
        </p:blipFill>
        <p:spPr>
          <a:xfrm>
            <a:off x="7651371" y="2135477"/>
            <a:ext cx="3151725" cy="36959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42598CC-934A-7BCD-C691-B2FE74CED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15162" y="5858828"/>
            <a:ext cx="4300544" cy="123363"/>
            <a:chOff x="7015162" y="5858828"/>
            <a:chExt cx="4300544" cy="1233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ACD0983-348C-E24F-6839-EA2014B9D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174876-930F-4902-5A02-274205566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9062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A43962-B47A-946D-4553-F715E4FC2C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37579" b="193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0237ECE-8F89-394F-3834-BB18D07B8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1576"/>
            <a:ext cx="9144000" cy="2900518"/>
          </a:xfrm>
        </p:spPr>
        <p:txBody>
          <a:bodyPr>
            <a:normAutofit/>
          </a:bodyPr>
          <a:lstStyle/>
          <a:p>
            <a:r>
              <a:rPr lang="pt-BR" sz="5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imagem da velhice dos tratados de geriatria e gerontologia não é a mesma do marketing.</a:t>
            </a:r>
          </a:p>
        </p:txBody>
      </p:sp>
    </p:spTree>
    <p:extLst>
      <p:ext uri="{BB962C8B-B14F-4D97-AF65-F5344CB8AC3E}">
        <p14:creationId xmlns:p14="http://schemas.microsoft.com/office/powerpoint/2010/main" val="236542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2225</TotalTime>
  <Words>995</Words>
  <Application>Microsoft Office PowerPoint</Application>
  <PresentationFormat>Widescreen</PresentationFormat>
  <Paragraphs>122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Google Sans</vt:lpstr>
      <vt:lpstr>Roboto</vt:lpstr>
      <vt:lpstr>Office Theme</vt:lpstr>
      <vt:lpstr>PowerPoint Presentation</vt:lpstr>
      <vt:lpstr>Roteiro</vt:lpstr>
      <vt:lpstr>A Revolução da Longevidade</vt:lpstr>
      <vt:lpstr>Longevidade = Múltiplos conceitos</vt:lpstr>
      <vt:lpstr>A velhice para a cultura indígena</vt:lpstr>
      <vt:lpstr>PowerPoint Presentation</vt:lpstr>
      <vt:lpstr>A velhice para a cultura africana </vt:lpstr>
      <vt:lpstr>A Velhice para a cultura ocidental</vt:lpstr>
      <vt:lpstr>A imagem da velhice dos tratados de geriatria e gerontologia não é a mesma do marketing.</vt:lpstr>
      <vt:lpstr>Ageless X Agefulness</vt:lpstr>
      <vt:lpstr>Longevidade Sustentável</vt:lpstr>
      <vt:lpstr>PowerPoint Presentation</vt:lpstr>
      <vt:lpstr>PowerPoint Presentation</vt:lpstr>
      <vt:lpstr>A urgência da sustentabilidade</vt:lpstr>
      <vt:lpstr>Objetivos de Desenvolvimento Sustentável</vt:lpstr>
      <vt:lpstr>PowerPoint Presentation</vt:lpstr>
      <vt:lpstr>PowerPoint Presentation</vt:lpstr>
      <vt:lpstr>PowerPoint Presentation</vt:lpstr>
      <vt:lpstr>Nós perturbamos gravemente os sistemas naturais da Terra e provocamos mudanças ambientais</vt:lpstr>
      <vt:lpstr>O planeta está doente, e nós também.</vt:lpstr>
      <vt:lpstr>Paradoxo da nossa “civilização”: Os enormes ganhos obtidos na saúde e vida em geral estão ameaçados !</vt:lpstr>
      <vt:lpstr>PowerPoint Presentation</vt:lpstr>
      <vt:lpstr>Precisamos mudar o nosso modo de viver</vt:lpstr>
      <vt:lpstr>PowerPoint Presentation</vt:lpstr>
      <vt:lpstr>PowerPoint Presentation</vt:lpstr>
      <vt:lpstr>Coesão Social, como?</vt:lpstr>
      <vt:lpstr>Ecossistema da Longevidade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Karla Cristina Giacomin</dc:creator>
  <cp:lastModifiedBy>Karla Cristina Giacomin</cp:lastModifiedBy>
  <cp:revision>8</cp:revision>
  <dcterms:created xsi:type="dcterms:W3CDTF">2024-08-08T18:16:49Z</dcterms:created>
  <dcterms:modified xsi:type="dcterms:W3CDTF">2024-10-14T22:22:19Z</dcterms:modified>
</cp:coreProperties>
</file>