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1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0" r:id="rId1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6ABFC-DAF7-4132-8CE5-071691F8111C}" v="18" dt="2022-06-21T17:55:18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Jelihovschi" userId="42f97a56172b7753" providerId="LiveId" clId="{26D6ABFC-DAF7-4132-8CE5-071691F8111C}"/>
    <pc:docChg chg="undo custSel addSld delSld modSld sldOrd">
      <pc:chgData name="Paulo Jelihovschi" userId="42f97a56172b7753" providerId="LiveId" clId="{26D6ABFC-DAF7-4132-8CE5-071691F8111C}" dt="2022-06-21T17:56:13.059" v="296" actId="1076"/>
      <pc:docMkLst>
        <pc:docMk/>
      </pc:docMkLst>
      <pc:sldChg chg="addSp delSp modSp mod modNotes">
        <pc:chgData name="Paulo Jelihovschi" userId="42f97a56172b7753" providerId="LiveId" clId="{26D6ABFC-DAF7-4132-8CE5-071691F8111C}" dt="2022-06-21T17:38:14.499" v="6" actId="1076"/>
        <pc:sldMkLst>
          <pc:docMk/>
          <pc:sldMk cId="0" sldId="256"/>
        </pc:sldMkLst>
        <pc:spChg chg="add mod">
          <ac:chgData name="Paulo Jelihovschi" userId="42f97a56172b7753" providerId="LiveId" clId="{26D6ABFC-DAF7-4132-8CE5-071691F8111C}" dt="2022-06-21T17:38:14.499" v="6" actId="1076"/>
          <ac:spMkLst>
            <pc:docMk/>
            <pc:sldMk cId="0" sldId="256"/>
            <ac:spMk id="4" creationId="{C5D791BC-70FF-BDD0-087B-BEA19E488D7E}"/>
          </ac:spMkLst>
        </pc:spChg>
        <pc:spChg chg="del">
          <ac:chgData name="Paulo Jelihovschi" userId="42f97a56172b7753" providerId="LiveId" clId="{26D6ABFC-DAF7-4132-8CE5-071691F8111C}" dt="2022-06-21T17:38:02.259" v="1" actId="478"/>
          <ac:spMkLst>
            <pc:docMk/>
            <pc:sldMk cId="0" sldId="256"/>
            <ac:spMk id="55" creationId="{00000000-0000-0000-0000-000000000000}"/>
          </ac:spMkLst>
        </pc:spChg>
      </pc:sldChg>
      <pc:sldChg chg="del">
        <pc:chgData name="Paulo Jelihovschi" userId="42f97a56172b7753" providerId="LiveId" clId="{26D6ABFC-DAF7-4132-8CE5-071691F8111C}" dt="2022-06-21T17:55:01.794" v="242" actId="47"/>
        <pc:sldMkLst>
          <pc:docMk/>
          <pc:sldMk cId="0" sldId="257"/>
        </pc:sldMkLst>
      </pc:sldChg>
      <pc:sldChg chg="del ord modNotes">
        <pc:chgData name="Paulo Jelihovschi" userId="42f97a56172b7753" providerId="LiveId" clId="{26D6ABFC-DAF7-4132-8CE5-071691F8111C}" dt="2022-06-21T17:55:01.794" v="242" actId="47"/>
        <pc:sldMkLst>
          <pc:docMk/>
          <pc:sldMk cId="0" sldId="258"/>
        </pc:sldMkLst>
      </pc:sldChg>
      <pc:sldChg chg="addSp delSp modSp mod ord modNotes">
        <pc:chgData name="Paulo Jelihovschi" userId="42f97a56172b7753" providerId="LiveId" clId="{26D6ABFC-DAF7-4132-8CE5-071691F8111C}" dt="2022-06-21T17:46:10.151" v="100" actId="1076"/>
        <pc:sldMkLst>
          <pc:docMk/>
          <pc:sldMk cId="0" sldId="259"/>
        </pc:sldMkLst>
        <pc:spChg chg="add mod">
          <ac:chgData name="Paulo Jelihovschi" userId="42f97a56172b7753" providerId="LiveId" clId="{26D6ABFC-DAF7-4132-8CE5-071691F8111C}" dt="2022-06-21T17:40:22.784" v="40" actId="1076"/>
          <ac:spMkLst>
            <pc:docMk/>
            <pc:sldMk cId="0" sldId="259"/>
            <ac:spMk id="7" creationId="{FAA8FD42-D128-97AD-5FE4-900923FA4876}"/>
          </ac:spMkLst>
        </pc:spChg>
        <pc:spChg chg="del">
          <ac:chgData name="Paulo Jelihovschi" userId="42f97a56172b7753" providerId="LiveId" clId="{26D6ABFC-DAF7-4132-8CE5-071691F8111C}" dt="2022-06-21T17:39:29.680" v="20" actId="478"/>
          <ac:spMkLst>
            <pc:docMk/>
            <pc:sldMk cId="0" sldId="259"/>
            <ac:spMk id="79" creationId="{00000000-0000-0000-0000-000000000000}"/>
          </ac:spMkLst>
        </pc:spChg>
        <pc:spChg chg="del">
          <ac:chgData name="Paulo Jelihovschi" userId="42f97a56172b7753" providerId="LiveId" clId="{26D6ABFC-DAF7-4132-8CE5-071691F8111C}" dt="2022-06-21T17:39:26.681" v="19" actId="478"/>
          <ac:spMkLst>
            <pc:docMk/>
            <pc:sldMk cId="0" sldId="259"/>
            <ac:spMk id="80" creationId="{00000000-0000-0000-0000-000000000000}"/>
          </ac:spMkLst>
        </pc:spChg>
        <pc:picChg chg="add mod">
          <ac:chgData name="Paulo Jelihovschi" userId="42f97a56172b7753" providerId="LiveId" clId="{26D6ABFC-DAF7-4132-8CE5-071691F8111C}" dt="2022-06-21T17:46:10.151" v="100" actId="1076"/>
          <ac:picMkLst>
            <pc:docMk/>
            <pc:sldMk cId="0" sldId="259"/>
            <ac:picMk id="8" creationId="{6ED281F8-A507-4109-3697-2045A03E8E18}"/>
          </ac:picMkLst>
        </pc:picChg>
      </pc:sldChg>
      <pc:sldChg chg="addSp modSp mod modNotes">
        <pc:chgData name="Paulo Jelihovschi" userId="42f97a56172b7753" providerId="LiveId" clId="{26D6ABFC-DAF7-4132-8CE5-071691F8111C}" dt="2022-06-21T17:56:13.059" v="296" actId="1076"/>
        <pc:sldMkLst>
          <pc:docMk/>
          <pc:sldMk cId="0" sldId="260"/>
        </pc:sldMkLst>
        <pc:spChg chg="add mod">
          <ac:chgData name="Paulo Jelihovschi" userId="42f97a56172b7753" providerId="LiveId" clId="{26D6ABFC-DAF7-4132-8CE5-071691F8111C}" dt="2022-06-21T17:56:13.059" v="296" actId="1076"/>
          <ac:spMkLst>
            <pc:docMk/>
            <pc:sldMk cId="0" sldId="260"/>
            <ac:spMk id="5" creationId="{7961244B-EF68-C1BC-4B34-266B118CD668}"/>
          </ac:spMkLst>
        </pc:spChg>
        <pc:picChg chg="mod">
          <ac:chgData name="Paulo Jelihovschi" userId="42f97a56172b7753" providerId="LiveId" clId="{26D6ABFC-DAF7-4132-8CE5-071691F8111C}" dt="2022-06-21T17:56:01.299" v="293" actId="1076"/>
          <ac:picMkLst>
            <pc:docMk/>
            <pc:sldMk cId="0" sldId="260"/>
            <ac:picMk id="87" creationId="{00000000-0000-0000-0000-000000000000}"/>
          </ac:picMkLst>
        </pc:picChg>
      </pc:sldChg>
      <pc:sldChg chg="addSp delSp modSp add mod ord">
        <pc:chgData name="Paulo Jelihovschi" userId="42f97a56172b7753" providerId="LiveId" clId="{26D6ABFC-DAF7-4132-8CE5-071691F8111C}" dt="2022-06-21T17:41:33.850" v="52" actId="207"/>
        <pc:sldMkLst>
          <pc:docMk/>
          <pc:sldMk cId="896205971" sldId="261"/>
        </pc:sldMkLst>
        <pc:spChg chg="add mod">
          <ac:chgData name="Paulo Jelihovschi" userId="42f97a56172b7753" providerId="LiveId" clId="{26D6ABFC-DAF7-4132-8CE5-071691F8111C}" dt="2022-06-21T17:41:33.850" v="52" actId="207"/>
          <ac:spMkLst>
            <pc:docMk/>
            <pc:sldMk cId="896205971" sldId="261"/>
            <ac:spMk id="6" creationId="{AA28A9A4-86E6-8123-0851-0D925AE0B164}"/>
          </ac:spMkLst>
        </pc:spChg>
        <pc:spChg chg="del">
          <ac:chgData name="Paulo Jelihovschi" userId="42f97a56172b7753" providerId="LiveId" clId="{26D6ABFC-DAF7-4132-8CE5-071691F8111C}" dt="2022-06-21T17:38:39.993" v="10" actId="478"/>
          <ac:spMkLst>
            <pc:docMk/>
            <pc:sldMk cId="896205971" sldId="261"/>
            <ac:spMk id="71" creationId="{00000000-0000-0000-0000-000000000000}"/>
          </ac:spMkLst>
        </pc:spChg>
      </pc:sldChg>
      <pc:sldChg chg="add del">
        <pc:chgData name="Paulo Jelihovschi" userId="42f97a56172b7753" providerId="LiveId" clId="{26D6ABFC-DAF7-4132-8CE5-071691F8111C}" dt="2022-06-21T17:55:01.794" v="242" actId="47"/>
        <pc:sldMkLst>
          <pc:docMk/>
          <pc:sldMk cId="2821119944" sldId="262"/>
        </pc:sldMkLst>
      </pc:sldChg>
      <pc:sldChg chg="addSp delSp modSp add mod ord">
        <pc:chgData name="Paulo Jelihovschi" userId="42f97a56172b7753" providerId="LiveId" clId="{26D6ABFC-DAF7-4132-8CE5-071691F8111C}" dt="2022-06-21T17:41:46.542" v="56" actId="1076"/>
        <pc:sldMkLst>
          <pc:docMk/>
          <pc:sldMk cId="3952622969" sldId="263"/>
        </pc:sldMkLst>
        <pc:spChg chg="del">
          <ac:chgData name="Paulo Jelihovschi" userId="42f97a56172b7753" providerId="LiveId" clId="{26D6ABFC-DAF7-4132-8CE5-071691F8111C}" dt="2022-06-21T17:40:56.909" v="44" actId="478"/>
          <ac:spMkLst>
            <pc:docMk/>
            <pc:sldMk cId="3952622969" sldId="263"/>
            <ac:spMk id="6" creationId="{AA28A9A4-86E6-8123-0851-0D925AE0B164}"/>
          </ac:spMkLst>
        </pc:spChg>
        <pc:spChg chg="add mod">
          <ac:chgData name="Paulo Jelihovschi" userId="42f97a56172b7753" providerId="LiveId" clId="{26D6ABFC-DAF7-4132-8CE5-071691F8111C}" dt="2022-06-21T17:41:46.542" v="56" actId="1076"/>
          <ac:spMkLst>
            <pc:docMk/>
            <pc:sldMk cId="3952622969" sldId="263"/>
            <ac:spMk id="7" creationId="{6565DB49-72FD-366B-36A8-2BF89E28BDDF}"/>
          </ac:spMkLst>
        </pc:spChg>
      </pc:sldChg>
      <pc:sldChg chg="addSp delSp modSp add mod ord modAnim">
        <pc:chgData name="Paulo Jelihovschi" userId="42f97a56172b7753" providerId="LiveId" clId="{26D6ABFC-DAF7-4132-8CE5-071691F8111C}" dt="2022-06-21T17:45:56.834" v="97" actId="14100"/>
        <pc:sldMkLst>
          <pc:docMk/>
          <pc:sldMk cId="1816520201" sldId="264"/>
        </pc:sldMkLst>
        <pc:spChg chg="del">
          <ac:chgData name="Paulo Jelihovschi" userId="42f97a56172b7753" providerId="LiveId" clId="{26D6ABFC-DAF7-4132-8CE5-071691F8111C}" dt="2022-06-21T17:42:42.983" v="60" actId="478"/>
          <ac:spMkLst>
            <pc:docMk/>
            <pc:sldMk cId="1816520201" sldId="264"/>
            <ac:spMk id="7" creationId="{FAA8FD42-D128-97AD-5FE4-900923FA4876}"/>
          </ac:spMkLst>
        </pc:spChg>
        <pc:spChg chg="add mod">
          <ac:chgData name="Paulo Jelihovschi" userId="42f97a56172b7753" providerId="LiveId" clId="{26D6ABFC-DAF7-4132-8CE5-071691F8111C}" dt="2022-06-21T17:43:16.003" v="70" actId="1076"/>
          <ac:spMkLst>
            <pc:docMk/>
            <pc:sldMk cId="1816520201" sldId="264"/>
            <ac:spMk id="9" creationId="{93A6182E-F8AA-8632-6AA6-82D9B66423A4}"/>
          </ac:spMkLst>
        </pc:spChg>
        <pc:spChg chg="add mod">
          <ac:chgData name="Paulo Jelihovschi" userId="42f97a56172b7753" providerId="LiveId" clId="{26D6ABFC-DAF7-4132-8CE5-071691F8111C}" dt="2022-06-21T17:43:05.998" v="67" actId="1076"/>
          <ac:spMkLst>
            <pc:docMk/>
            <pc:sldMk cId="1816520201" sldId="264"/>
            <ac:spMk id="10" creationId="{74AE7BD8-84BA-834E-3C74-CE59CAEAE6BC}"/>
          </ac:spMkLst>
        </pc:spChg>
        <pc:picChg chg="del">
          <ac:chgData name="Paulo Jelihovschi" userId="42f97a56172b7753" providerId="LiveId" clId="{26D6ABFC-DAF7-4132-8CE5-071691F8111C}" dt="2022-06-21T17:43:17.399" v="71" actId="478"/>
          <ac:picMkLst>
            <pc:docMk/>
            <pc:sldMk cId="1816520201" sldId="264"/>
            <ac:picMk id="8" creationId="{6ED281F8-A507-4109-3697-2045A03E8E18}"/>
          </ac:picMkLst>
        </pc:picChg>
        <pc:picChg chg="add mod">
          <ac:chgData name="Paulo Jelihovschi" userId="42f97a56172b7753" providerId="LiveId" clId="{26D6ABFC-DAF7-4132-8CE5-071691F8111C}" dt="2022-06-21T17:45:56.834" v="97" actId="14100"/>
          <ac:picMkLst>
            <pc:docMk/>
            <pc:sldMk cId="1816520201" sldId="264"/>
            <ac:picMk id="11" creationId="{0C969FB0-01FA-9305-3FA0-5C6B77C60EFF}"/>
          </ac:picMkLst>
        </pc:picChg>
        <pc:picChg chg="mod">
          <ac:chgData name="Paulo Jelihovschi" userId="42f97a56172b7753" providerId="LiveId" clId="{26D6ABFC-DAF7-4132-8CE5-071691F8111C}" dt="2022-06-21T17:43:11.572" v="69" actId="1076"/>
          <ac:picMkLst>
            <pc:docMk/>
            <pc:sldMk cId="1816520201" sldId="264"/>
            <ac:picMk id="78" creationId="{00000000-0000-0000-0000-000000000000}"/>
          </ac:picMkLst>
        </pc:picChg>
      </pc:sldChg>
      <pc:sldChg chg="addSp delSp modSp add mod delAnim">
        <pc:chgData name="Paulo Jelihovschi" userId="42f97a56172b7753" providerId="LiveId" clId="{26D6ABFC-DAF7-4132-8CE5-071691F8111C}" dt="2022-06-21T17:45:41.615" v="95" actId="1076"/>
        <pc:sldMkLst>
          <pc:docMk/>
          <pc:sldMk cId="1571634719" sldId="265"/>
        </pc:sldMkLst>
        <pc:spChg chg="add mod">
          <ac:chgData name="Paulo Jelihovschi" userId="42f97a56172b7753" providerId="LiveId" clId="{26D6ABFC-DAF7-4132-8CE5-071691F8111C}" dt="2022-06-21T17:45:19.399" v="91" actId="14100"/>
          <ac:spMkLst>
            <pc:docMk/>
            <pc:sldMk cId="1571634719" sldId="265"/>
            <ac:spMk id="8" creationId="{F5661578-FE90-EF76-7C63-C3091FECC7B8}"/>
          </ac:spMkLst>
        </pc:spChg>
        <pc:spChg chg="del">
          <ac:chgData name="Paulo Jelihovschi" userId="42f97a56172b7753" providerId="LiveId" clId="{26D6ABFC-DAF7-4132-8CE5-071691F8111C}" dt="2022-06-21T17:44:49.915" v="82" actId="478"/>
          <ac:spMkLst>
            <pc:docMk/>
            <pc:sldMk cId="1571634719" sldId="265"/>
            <ac:spMk id="10" creationId="{74AE7BD8-84BA-834E-3C74-CE59CAEAE6BC}"/>
          </ac:spMkLst>
        </pc:spChg>
        <pc:picChg chg="del">
          <ac:chgData name="Paulo Jelihovschi" userId="42f97a56172b7753" providerId="LiveId" clId="{26D6ABFC-DAF7-4132-8CE5-071691F8111C}" dt="2022-06-21T17:45:22.173" v="92" actId="478"/>
          <ac:picMkLst>
            <pc:docMk/>
            <pc:sldMk cId="1571634719" sldId="265"/>
            <ac:picMk id="11" creationId="{0C969FB0-01FA-9305-3FA0-5C6B77C60EFF}"/>
          </ac:picMkLst>
        </pc:picChg>
        <pc:picChg chg="add mod">
          <ac:chgData name="Paulo Jelihovschi" userId="42f97a56172b7753" providerId="LiveId" clId="{26D6ABFC-DAF7-4132-8CE5-071691F8111C}" dt="2022-06-21T17:45:41.615" v="95" actId="1076"/>
          <ac:picMkLst>
            <pc:docMk/>
            <pc:sldMk cId="1571634719" sldId="265"/>
            <ac:picMk id="12" creationId="{BD3C6407-B577-1E2F-619B-6DA64E4AD4EE}"/>
          </ac:picMkLst>
        </pc:picChg>
      </pc:sldChg>
      <pc:sldChg chg="addSp delSp modSp add mod">
        <pc:chgData name="Paulo Jelihovschi" userId="42f97a56172b7753" providerId="LiveId" clId="{26D6ABFC-DAF7-4132-8CE5-071691F8111C}" dt="2022-06-21T17:47:34.769" v="131" actId="404"/>
        <pc:sldMkLst>
          <pc:docMk/>
          <pc:sldMk cId="1143294187" sldId="266"/>
        </pc:sldMkLst>
        <pc:spChg chg="del">
          <ac:chgData name="Paulo Jelihovschi" userId="42f97a56172b7753" providerId="LiveId" clId="{26D6ABFC-DAF7-4132-8CE5-071691F8111C}" dt="2022-06-21T17:46:58.733" v="117" actId="478"/>
          <ac:spMkLst>
            <pc:docMk/>
            <pc:sldMk cId="1143294187" sldId="266"/>
            <ac:spMk id="8" creationId="{F5661578-FE90-EF76-7C63-C3091FECC7B8}"/>
          </ac:spMkLst>
        </pc:spChg>
        <pc:spChg chg="mod">
          <ac:chgData name="Paulo Jelihovschi" userId="42f97a56172b7753" providerId="LiveId" clId="{26D6ABFC-DAF7-4132-8CE5-071691F8111C}" dt="2022-06-21T17:47:34.769" v="131" actId="404"/>
          <ac:spMkLst>
            <pc:docMk/>
            <pc:sldMk cId="1143294187" sldId="266"/>
            <ac:spMk id="9" creationId="{93A6182E-F8AA-8632-6AA6-82D9B66423A4}"/>
          </ac:spMkLst>
        </pc:spChg>
        <pc:spChg chg="add mod">
          <ac:chgData name="Paulo Jelihovschi" userId="42f97a56172b7753" providerId="LiveId" clId="{26D6ABFC-DAF7-4132-8CE5-071691F8111C}" dt="2022-06-21T17:47:21.127" v="130" actId="27636"/>
          <ac:spMkLst>
            <pc:docMk/>
            <pc:sldMk cId="1143294187" sldId="266"/>
            <ac:spMk id="10" creationId="{AB83050C-F82C-BB49-3773-11ADF8156DE3}"/>
          </ac:spMkLst>
        </pc:spChg>
      </pc:sldChg>
      <pc:sldChg chg="modSp add mod ord">
        <pc:chgData name="Paulo Jelihovschi" userId="42f97a56172b7753" providerId="LiveId" clId="{26D6ABFC-DAF7-4132-8CE5-071691F8111C}" dt="2022-06-21T17:48:14.230" v="163" actId="1076"/>
        <pc:sldMkLst>
          <pc:docMk/>
          <pc:sldMk cId="1217997645" sldId="267"/>
        </pc:sldMkLst>
        <pc:spChg chg="mod">
          <ac:chgData name="Paulo Jelihovschi" userId="42f97a56172b7753" providerId="LiveId" clId="{26D6ABFC-DAF7-4132-8CE5-071691F8111C}" dt="2022-06-21T17:48:14.230" v="163" actId="1076"/>
          <ac:spMkLst>
            <pc:docMk/>
            <pc:sldMk cId="1217997645" sldId="267"/>
            <ac:spMk id="6" creationId="{AA28A9A4-86E6-8123-0851-0D925AE0B164}"/>
          </ac:spMkLst>
        </pc:spChg>
      </pc:sldChg>
      <pc:sldChg chg="addSp delSp modSp add mod ord">
        <pc:chgData name="Paulo Jelihovschi" userId="42f97a56172b7753" providerId="LiveId" clId="{26D6ABFC-DAF7-4132-8CE5-071691F8111C}" dt="2022-06-21T17:49:58.118" v="186" actId="1076"/>
        <pc:sldMkLst>
          <pc:docMk/>
          <pc:sldMk cId="1302657650" sldId="268"/>
        </pc:sldMkLst>
        <pc:spChg chg="add del mod">
          <ac:chgData name="Paulo Jelihovschi" userId="42f97a56172b7753" providerId="LiveId" clId="{26D6ABFC-DAF7-4132-8CE5-071691F8111C}" dt="2022-06-21T17:48:51.675" v="170"/>
          <ac:spMkLst>
            <pc:docMk/>
            <pc:sldMk cId="1302657650" sldId="268"/>
            <ac:spMk id="8" creationId="{3F3FB97A-4933-B949-B92A-9356B583780F}"/>
          </ac:spMkLst>
        </pc:spChg>
        <pc:spChg chg="del">
          <ac:chgData name="Paulo Jelihovschi" userId="42f97a56172b7753" providerId="LiveId" clId="{26D6ABFC-DAF7-4132-8CE5-071691F8111C}" dt="2022-06-21T17:49:08.832" v="173" actId="478"/>
          <ac:spMkLst>
            <pc:docMk/>
            <pc:sldMk cId="1302657650" sldId="268"/>
            <ac:spMk id="9" creationId="{93A6182E-F8AA-8632-6AA6-82D9B66423A4}"/>
          </ac:spMkLst>
        </pc:spChg>
        <pc:spChg chg="del">
          <ac:chgData name="Paulo Jelihovschi" userId="42f97a56172b7753" providerId="LiveId" clId="{26D6ABFC-DAF7-4132-8CE5-071691F8111C}" dt="2022-06-21T17:49:04.749" v="171" actId="478"/>
          <ac:spMkLst>
            <pc:docMk/>
            <pc:sldMk cId="1302657650" sldId="268"/>
            <ac:spMk id="10" creationId="{AB83050C-F82C-BB49-3773-11ADF8156DE3}"/>
          </ac:spMkLst>
        </pc:spChg>
        <pc:spChg chg="add mod">
          <ac:chgData name="Paulo Jelihovschi" userId="42f97a56172b7753" providerId="LiveId" clId="{26D6ABFC-DAF7-4132-8CE5-071691F8111C}" dt="2022-06-21T17:49:27.011" v="180" actId="1076"/>
          <ac:spMkLst>
            <pc:docMk/>
            <pc:sldMk cId="1302657650" sldId="268"/>
            <ac:spMk id="11" creationId="{C2DD04BE-BC68-6E0A-3B7A-9457F11E916C}"/>
          </ac:spMkLst>
        </pc:spChg>
        <pc:picChg chg="del">
          <ac:chgData name="Paulo Jelihovschi" userId="42f97a56172b7753" providerId="LiveId" clId="{26D6ABFC-DAF7-4132-8CE5-071691F8111C}" dt="2022-06-21T17:49:45.628" v="181" actId="478"/>
          <ac:picMkLst>
            <pc:docMk/>
            <pc:sldMk cId="1302657650" sldId="268"/>
            <ac:picMk id="12" creationId="{BD3C6407-B577-1E2F-619B-6DA64E4AD4EE}"/>
          </ac:picMkLst>
        </pc:picChg>
        <pc:picChg chg="add mod">
          <ac:chgData name="Paulo Jelihovschi" userId="42f97a56172b7753" providerId="LiveId" clId="{26D6ABFC-DAF7-4132-8CE5-071691F8111C}" dt="2022-06-21T17:49:58.118" v="186" actId="1076"/>
          <ac:picMkLst>
            <pc:docMk/>
            <pc:sldMk cId="1302657650" sldId="268"/>
            <ac:picMk id="13" creationId="{47C8B845-AE7B-06C3-B2C0-E05D62B862C5}"/>
          </ac:picMkLst>
        </pc:picChg>
      </pc:sldChg>
      <pc:sldChg chg="addSp delSp modSp add mod">
        <pc:chgData name="Paulo Jelihovschi" userId="42f97a56172b7753" providerId="LiveId" clId="{26D6ABFC-DAF7-4132-8CE5-071691F8111C}" dt="2022-06-21T17:50:53.730" v="196" actId="1076"/>
        <pc:sldMkLst>
          <pc:docMk/>
          <pc:sldMk cId="3301495342" sldId="269"/>
        </pc:sldMkLst>
        <pc:spChg chg="mod">
          <ac:chgData name="Paulo Jelihovschi" userId="42f97a56172b7753" providerId="LiveId" clId="{26D6ABFC-DAF7-4132-8CE5-071691F8111C}" dt="2022-06-21T17:50:53.730" v="196" actId="1076"/>
          <ac:spMkLst>
            <pc:docMk/>
            <pc:sldMk cId="3301495342" sldId="269"/>
            <ac:spMk id="11" creationId="{C2DD04BE-BC68-6E0A-3B7A-9457F11E916C}"/>
          </ac:spMkLst>
        </pc:spChg>
        <pc:picChg chg="add mod">
          <ac:chgData name="Paulo Jelihovschi" userId="42f97a56172b7753" providerId="LiveId" clId="{26D6ABFC-DAF7-4132-8CE5-071691F8111C}" dt="2022-06-21T17:50:31.812" v="192" actId="1076"/>
          <ac:picMkLst>
            <pc:docMk/>
            <pc:sldMk cId="3301495342" sldId="269"/>
            <ac:picMk id="7" creationId="{08385D7A-90EB-6AB1-8543-C2379E4F57AF}"/>
          </ac:picMkLst>
        </pc:picChg>
        <pc:picChg chg="del">
          <ac:chgData name="Paulo Jelihovschi" userId="42f97a56172b7753" providerId="LiveId" clId="{26D6ABFC-DAF7-4132-8CE5-071691F8111C}" dt="2022-06-21T17:50:24.419" v="188" actId="478"/>
          <ac:picMkLst>
            <pc:docMk/>
            <pc:sldMk cId="3301495342" sldId="269"/>
            <ac:picMk id="13" creationId="{47C8B845-AE7B-06C3-B2C0-E05D62B862C5}"/>
          </ac:picMkLst>
        </pc:picChg>
      </pc:sldChg>
      <pc:sldChg chg="addSp delSp modSp add mod">
        <pc:chgData name="Paulo Jelihovschi" userId="42f97a56172b7753" providerId="LiveId" clId="{26D6ABFC-DAF7-4132-8CE5-071691F8111C}" dt="2022-06-21T17:51:45.626" v="207" actId="1076"/>
        <pc:sldMkLst>
          <pc:docMk/>
          <pc:sldMk cId="2575307546" sldId="270"/>
        </pc:sldMkLst>
        <pc:spChg chg="mod">
          <ac:chgData name="Paulo Jelihovschi" userId="42f97a56172b7753" providerId="LiveId" clId="{26D6ABFC-DAF7-4132-8CE5-071691F8111C}" dt="2022-06-21T17:51:45.626" v="207" actId="1076"/>
          <ac:spMkLst>
            <pc:docMk/>
            <pc:sldMk cId="2575307546" sldId="270"/>
            <ac:spMk id="11" creationId="{C2DD04BE-BC68-6E0A-3B7A-9457F11E916C}"/>
          </ac:spMkLst>
        </pc:spChg>
        <pc:picChg chg="del">
          <ac:chgData name="Paulo Jelihovschi" userId="42f97a56172b7753" providerId="LiveId" clId="{26D6ABFC-DAF7-4132-8CE5-071691F8111C}" dt="2022-06-21T17:51:12.102" v="198" actId="478"/>
          <ac:picMkLst>
            <pc:docMk/>
            <pc:sldMk cId="2575307546" sldId="270"/>
            <ac:picMk id="7" creationId="{08385D7A-90EB-6AB1-8543-C2379E4F57AF}"/>
          </ac:picMkLst>
        </pc:picChg>
        <pc:picChg chg="add mod">
          <ac:chgData name="Paulo Jelihovschi" userId="42f97a56172b7753" providerId="LiveId" clId="{26D6ABFC-DAF7-4132-8CE5-071691F8111C}" dt="2022-06-21T17:51:19.868" v="202" actId="1076"/>
          <ac:picMkLst>
            <pc:docMk/>
            <pc:sldMk cId="2575307546" sldId="270"/>
            <ac:picMk id="8" creationId="{7ACA25BD-37F3-6113-6A90-B22195AC201F}"/>
          </ac:picMkLst>
        </pc:picChg>
      </pc:sldChg>
      <pc:sldChg chg="modSp add mod ord">
        <pc:chgData name="Paulo Jelihovschi" userId="42f97a56172b7753" providerId="LiveId" clId="{26D6ABFC-DAF7-4132-8CE5-071691F8111C}" dt="2022-06-21T17:52:25.829" v="217" actId="1076"/>
        <pc:sldMkLst>
          <pc:docMk/>
          <pc:sldMk cId="569868308" sldId="271"/>
        </pc:sldMkLst>
        <pc:spChg chg="mod">
          <ac:chgData name="Paulo Jelihovschi" userId="42f97a56172b7753" providerId="LiveId" clId="{26D6ABFC-DAF7-4132-8CE5-071691F8111C}" dt="2022-06-21T17:52:25.829" v="217" actId="1076"/>
          <ac:spMkLst>
            <pc:docMk/>
            <pc:sldMk cId="569868308" sldId="271"/>
            <ac:spMk id="6" creationId="{AA28A9A4-86E6-8123-0851-0D925AE0B164}"/>
          </ac:spMkLst>
        </pc:spChg>
        <pc:picChg chg="mod">
          <ac:chgData name="Paulo Jelihovschi" userId="42f97a56172b7753" providerId="LiveId" clId="{26D6ABFC-DAF7-4132-8CE5-071691F8111C}" dt="2022-06-21T17:52:19.437" v="215" actId="1076"/>
          <ac:picMkLst>
            <pc:docMk/>
            <pc:sldMk cId="569868308" sldId="271"/>
            <ac:picMk id="70" creationId="{00000000-0000-0000-0000-000000000000}"/>
          </ac:picMkLst>
        </pc:picChg>
      </pc:sldChg>
      <pc:sldChg chg="new del">
        <pc:chgData name="Paulo Jelihovschi" userId="42f97a56172b7753" providerId="LiveId" clId="{26D6ABFC-DAF7-4132-8CE5-071691F8111C}" dt="2022-06-21T17:52:01.867" v="209" actId="680"/>
        <pc:sldMkLst>
          <pc:docMk/>
          <pc:sldMk cId="4232419575" sldId="271"/>
        </pc:sldMkLst>
      </pc:sldChg>
      <pc:sldChg chg="addSp delSp modSp add mod ord">
        <pc:chgData name="Paulo Jelihovschi" userId="42f97a56172b7753" providerId="LiveId" clId="{26D6ABFC-DAF7-4132-8CE5-071691F8111C}" dt="2022-06-21T17:54:25.993" v="235" actId="1076"/>
        <pc:sldMkLst>
          <pc:docMk/>
          <pc:sldMk cId="1460970142" sldId="272"/>
        </pc:sldMkLst>
        <pc:spChg chg="add mod">
          <ac:chgData name="Paulo Jelihovschi" userId="42f97a56172b7753" providerId="LiveId" clId="{26D6ABFC-DAF7-4132-8CE5-071691F8111C}" dt="2022-06-21T17:54:06.120" v="229" actId="1076"/>
          <ac:spMkLst>
            <pc:docMk/>
            <pc:sldMk cId="1460970142" sldId="272"/>
            <ac:spMk id="7" creationId="{B0DAD8FE-07EE-E976-036F-00E947EF6564}"/>
          </ac:spMkLst>
        </pc:spChg>
        <pc:spChg chg="del">
          <ac:chgData name="Paulo Jelihovschi" userId="42f97a56172b7753" providerId="LiveId" clId="{26D6ABFC-DAF7-4132-8CE5-071691F8111C}" dt="2022-06-21T17:52:57.455" v="221" actId="478"/>
          <ac:spMkLst>
            <pc:docMk/>
            <pc:sldMk cId="1460970142" sldId="272"/>
            <ac:spMk id="11" creationId="{C2DD04BE-BC68-6E0A-3B7A-9457F11E916C}"/>
          </ac:spMkLst>
        </pc:spChg>
        <pc:picChg chg="del">
          <ac:chgData name="Paulo Jelihovschi" userId="42f97a56172b7753" providerId="LiveId" clId="{26D6ABFC-DAF7-4132-8CE5-071691F8111C}" dt="2022-06-21T17:54:14.380" v="230" actId="478"/>
          <ac:picMkLst>
            <pc:docMk/>
            <pc:sldMk cId="1460970142" sldId="272"/>
            <ac:picMk id="8" creationId="{7ACA25BD-37F3-6113-6A90-B22195AC201F}"/>
          </ac:picMkLst>
        </pc:picChg>
        <pc:picChg chg="add mod">
          <ac:chgData name="Paulo Jelihovschi" userId="42f97a56172b7753" providerId="LiveId" clId="{26D6ABFC-DAF7-4132-8CE5-071691F8111C}" dt="2022-06-21T17:54:25.993" v="235" actId="1076"/>
          <ac:picMkLst>
            <pc:docMk/>
            <pc:sldMk cId="1460970142" sldId="272"/>
            <ac:picMk id="9" creationId="{9DD9F187-7722-A2B1-5C4C-EF2D3778A9F1}"/>
          </ac:picMkLst>
        </pc:picChg>
        <pc:picChg chg="mod">
          <ac:chgData name="Paulo Jelihovschi" userId="42f97a56172b7753" providerId="LiveId" clId="{26D6ABFC-DAF7-4132-8CE5-071691F8111C}" dt="2022-06-21T17:54:01.837" v="228" actId="1076"/>
          <ac:picMkLst>
            <pc:docMk/>
            <pc:sldMk cId="1460970142" sldId="272"/>
            <ac:picMk id="78" creationId="{00000000-0000-0000-0000-000000000000}"/>
          </ac:picMkLst>
        </pc:picChg>
      </pc:sldChg>
      <pc:sldChg chg="modSp add mod ord">
        <pc:chgData name="Paulo Jelihovschi" userId="42f97a56172b7753" providerId="LiveId" clId="{26D6ABFC-DAF7-4132-8CE5-071691F8111C}" dt="2022-06-21T17:54:54.303" v="241" actId="1076"/>
        <pc:sldMkLst>
          <pc:docMk/>
          <pc:sldMk cId="2826962969" sldId="273"/>
        </pc:sldMkLst>
        <pc:spChg chg="mod">
          <ac:chgData name="Paulo Jelihovschi" userId="42f97a56172b7753" providerId="LiveId" clId="{26D6ABFC-DAF7-4132-8CE5-071691F8111C}" dt="2022-06-21T17:54:54.303" v="241" actId="1076"/>
          <ac:spMkLst>
            <pc:docMk/>
            <pc:sldMk cId="2826962969" sldId="273"/>
            <ac:spMk id="6" creationId="{AA28A9A4-86E6-8123-0851-0D925AE0B1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562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429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553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251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29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5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16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60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72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40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22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97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D791BC-70FF-BDD0-087B-BEA19E488D7E}"/>
              </a:ext>
            </a:extLst>
          </p:cNvPr>
          <p:cNvSpPr txBox="1"/>
          <p:nvPr/>
        </p:nvSpPr>
        <p:spPr>
          <a:xfrm>
            <a:off x="1493949" y="2156246"/>
            <a:ext cx="615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/>
                </a:solidFill>
                <a:latin typeface="Arial Black" panose="020B0A04020102020204" pitchFamily="34" charset="0"/>
              </a:rPr>
              <a:t>BURNOUT</a:t>
            </a:r>
            <a:endParaRPr lang="pt-BR" sz="4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DD04BE-BC68-6E0A-3B7A-9457F11E916C}"/>
              </a:ext>
            </a:extLst>
          </p:cNvPr>
          <p:cNvSpPr txBox="1"/>
          <p:nvPr/>
        </p:nvSpPr>
        <p:spPr>
          <a:xfrm>
            <a:off x="0" y="1860815"/>
            <a:ext cx="4284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O SENTIMENTO DE A QUALQUER MOMENTO PODER SER VÍTIMA DE UM ASSALTO?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385D7A-90EB-6AB1-8543-C2379E4F5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56" r="1" b="8557"/>
          <a:stretch/>
        </p:blipFill>
        <p:spPr>
          <a:xfrm>
            <a:off x="4822015" y="296606"/>
            <a:ext cx="3252857" cy="40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DD04BE-BC68-6E0A-3B7A-9457F11E916C}"/>
              </a:ext>
            </a:extLst>
          </p:cNvPr>
          <p:cNvSpPr txBox="1"/>
          <p:nvPr/>
        </p:nvSpPr>
        <p:spPr>
          <a:xfrm>
            <a:off x="-101600" y="2026985"/>
            <a:ext cx="428443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SE SENTIR INÚTIL NO TRABALHO, TAMBÉM É DOENÇA?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CA25BD-37F3-6113-6A90-B22195AC2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80" r="14831"/>
          <a:stretch/>
        </p:blipFill>
        <p:spPr>
          <a:xfrm>
            <a:off x="4735989" y="310998"/>
            <a:ext cx="3324277" cy="41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0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28A9A4-86E6-8123-0851-0D925AE0B164}"/>
              </a:ext>
            </a:extLst>
          </p:cNvPr>
          <p:cNvSpPr txBox="1"/>
          <p:nvPr/>
        </p:nvSpPr>
        <p:spPr>
          <a:xfrm>
            <a:off x="518531" y="1910030"/>
            <a:ext cx="8106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/>
                </a:solidFill>
                <a:latin typeface="Arial Black" panose="020B0A04020102020204" pitchFamily="34" charset="0"/>
              </a:rPr>
              <a:t>E O QUE PESSOAS E EMPRESAS DEVEM FAZER?</a:t>
            </a:r>
          </a:p>
        </p:txBody>
      </p:sp>
    </p:spTree>
    <p:extLst>
      <p:ext uri="{BB962C8B-B14F-4D97-AF65-F5344CB8AC3E}">
        <p14:creationId xmlns:p14="http://schemas.microsoft.com/office/powerpoint/2010/main" val="56986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0DAD8FE-07EE-E976-036F-00E947EF6564}"/>
              </a:ext>
            </a:extLst>
          </p:cNvPr>
          <p:cNvSpPr/>
          <p:nvPr/>
        </p:nvSpPr>
        <p:spPr>
          <a:xfrm>
            <a:off x="-142095" y="669840"/>
            <a:ext cx="4254724" cy="4193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Profissional</a:t>
            </a:r>
            <a:r>
              <a:rPr lang="en-US" sz="2000" dirty="0"/>
              <a:t>: </a:t>
            </a:r>
            <a:r>
              <a:rPr lang="en-US" sz="2000" dirty="0" err="1"/>
              <a:t>olhar</a:t>
            </a:r>
            <a:r>
              <a:rPr lang="en-US" sz="2000" dirty="0"/>
              <a:t> para </a:t>
            </a:r>
            <a:r>
              <a:rPr lang="en-US" sz="2000" dirty="0" err="1"/>
              <a:t>si</a:t>
            </a:r>
            <a:r>
              <a:rPr lang="en-US" sz="2000" dirty="0"/>
              <a:t> e ser </a:t>
            </a:r>
            <a:r>
              <a:rPr lang="en-US" sz="2000" dirty="0" err="1"/>
              <a:t>honesto</a:t>
            </a:r>
            <a:r>
              <a:rPr lang="en-US" sz="2000" dirty="0"/>
              <a:t> </a:t>
            </a:r>
            <a:r>
              <a:rPr lang="en-US" sz="2000" dirty="0" err="1"/>
              <a:t>consigo</a:t>
            </a:r>
            <a:r>
              <a:rPr lang="en-US" sz="2000" dirty="0"/>
              <a:t> </a:t>
            </a:r>
            <a:r>
              <a:rPr lang="en-US" sz="2000" dirty="0" err="1"/>
              <a:t>mesmo</a:t>
            </a:r>
            <a:endParaRPr lang="en-US" sz="2000" dirty="0"/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Empresas</a:t>
            </a:r>
            <a:r>
              <a:rPr lang="en-US" sz="2000" dirty="0"/>
              <a:t>: </a:t>
            </a:r>
            <a:r>
              <a:rPr lang="en-US" sz="2000" dirty="0" err="1"/>
              <a:t>escutar</a:t>
            </a:r>
            <a:r>
              <a:rPr lang="en-US" sz="2000" dirty="0"/>
              <a:t> e </a:t>
            </a:r>
            <a:r>
              <a:rPr lang="en-US" sz="2000" dirty="0" err="1"/>
              <a:t>agir</a:t>
            </a:r>
            <a:endParaRPr lang="en-US" sz="2000" dirty="0"/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Trabalhar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conjunto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Criar</a:t>
            </a:r>
            <a:r>
              <a:rPr lang="en-US" sz="2000" dirty="0"/>
              <a:t> </a:t>
            </a:r>
            <a:r>
              <a:rPr lang="en-US" sz="2000" dirty="0" err="1"/>
              <a:t>mecanismos</a:t>
            </a:r>
            <a:r>
              <a:rPr lang="en-US" sz="2000" dirty="0"/>
              <a:t> de </a:t>
            </a:r>
            <a:r>
              <a:rPr lang="en-US" sz="2000" dirty="0" err="1"/>
              <a:t>escuta</a:t>
            </a:r>
            <a:r>
              <a:rPr lang="en-US" sz="2000" dirty="0"/>
              <a:t>, </a:t>
            </a:r>
            <a:r>
              <a:rPr lang="en-US" sz="2000" dirty="0" err="1"/>
              <a:t>controle</a:t>
            </a:r>
            <a:r>
              <a:rPr lang="en-US" sz="2000" dirty="0"/>
              <a:t> e </a:t>
            </a:r>
            <a:r>
              <a:rPr lang="en-US" sz="2000" dirty="0" err="1"/>
              <a:t>evolução</a:t>
            </a:r>
            <a:r>
              <a:rPr lang="en-US" sz="2000" dirty="0"/>
              <a:t> – </a:t>
            </a:r>
            <a:r>
              <a:rPr lang="en-US" sz="2000" b="1" dirty="0" err="1"/>
              <a:t>ambiente</a:t>
            </a:r>
            <a:r>
              <a:rPr lang="en-US" sz="2000" b="1" dirty="0"/>
              <a:t> </a:t>
            </a:r>
            <a:r>
              <a:rPr lang="en-US" sz="2000" b="1" dirty="0" err="1"/>
              <a:t>seguro</a:t>
            </a:r>
            <a:endParaRPr lang="en-US" sz="20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DD9F187-7722-A2B1-5C4C-EF2D3778A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03" r="-2" b="19789"/>
          <a:stretch/>
        </p:blipFill>
        <p:spPr>
          <a:xfrm>
            <a:off x="4424329" y="1462750"/>
            <a:ext cx="4577576" cy="20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7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28A9A4-86E6-8123-0851-0D925AE0B164}"/>
              </a:ext>
            </a:extLst>
          </p:cNvPr>
          <p:cNvSpPr txBox="1"/>
          <p:nvPr/>
        </p:nvSpPr>
        <p:spPr>
          <a:xfrm>
            <a:off x="518531" y="1598997"/>
            <a:ext cx="8106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pt-BR" sz="40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MELHORAR A CADA DIA, VISANDO CRIAR UM AMBIENTE MAIS SAUDÁVEL E PRODUTIVO PARA </a:t>
            </a:r>
            <a:r>
              <a:rPr lang="pt-BR" sz="4000" b="1" u="sng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TODOS</a:t>
            </a:r>
            <a:endParaRPr lang="en" sz="4000" b="1" u="sng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82696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961244B-EF68-C1BC-4B34-266B118CD668}"/>
              </a:ext>
            </a:extLst>
          </p:cNvPr>
          <p:cNvSpPr/>
          <p:nvPr/>
        </p:nvSpPr>
        <p:spPr>
          <a:xfrm>
            <a:off x="3785136" y="3777040"/>
            <a:ext cx="4254724" cy="1102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Paulo Jelihovschi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(31) 992052300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28A9A4-86E6-8123-0851-0D925AE0B164}"/>
              </a:ext>
            </a:extLst>
          </p:cNvPr>
          <p:cNvSpPr txBox="1"/>
          <p:nvPr/>
        </p:nvSpPr>
        <p:spPr>
          <a:xfrm>
            <a:off x="856445" y="1910030"/>
            <a:ext cx="7431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/>
                </a:solidFill>
                <a:latin typeface="Arial Black" panose="020B0A04020102020204" pitchFamily="34" charset="0"/>
              </a:rPr>
              <a:t>ATÉ QUANDO A GENTE AGUENTA O TRANCO?</a:t>
            </a:r>
          </a:p>
        </p:txBody>
      </p:sp>
    </p:spTree>
    <p:extLst>
      <p:ext uri="{BB962C8B-B14F-4D97-AF65-F5344CB8AC3E}">
        <p14:creationId xmlns:p14="http://schemas.microsoft.com/office/powerpoint/2010/main" val="8962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AA8FD42-D128-97AD-5FE4-900923FA4876}"/>
              </a:ext>
            </a:extLst>
          </p:cNvPr>
          <p:cNvSpPr txBox="1"/>
          <p:nvPr/>
        </p:nvSpPr>
        <p:spPr>
          <a:xfrm>
            <a:off x="311700" y="1163209"/>
            <a:ext cx="3491766" cy="21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POR QUANTO TEMPO VOCÊ CONSEGUE REALIZAR UMA ATIVIDADE SOB PRESSÃO?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ED281F8-A507-4109-3697-2045A03E8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65" r="-2" b="5661"/>
          <a:stretch/>
        </p:blipFill>
        <p:spPr>
          <a:xfrm>
            <a:off x="3544711" y="-6108"/>
            <a:ext cx="5599289" cy="257785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565DB49-72FD-366B-36A8-2BF89E28BDDF}"/>
              </a:ext>
            </a:extLst>
          </p:cNvPr>
          <p:cNvSpPr txBox="1"/>
          <p:nvPr/>
        </p:nvSpPr>
        <p:spPr>
          <a:xfrm>
            <a:off x="579325" y="1337181"/>
            <a:ext cx="7985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2"/>
                </a:solidFill>
                <a:latin typeface="Arial Black" panose="020B0A04020102020204" pitchFamily="34" charset="0"/>
              </a:rPr>
              <a:t>BURNOUT: COMPLETO ESGOTAMENTO</a:t>
            </a:r>
          </a:p>
          <a:p>
            <a:pPr algn="ctr"/>
            <a:endParaRPr lang="pt-BR" sz="3200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3200" b="0" i="0" dirty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exaustão emocional, despersonalização e redução da realização profissional</a:t>
            </a:r>
            <a:endParaRPr lang="pt-BR" sz="32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2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3A6182E-F8AA-8632-6AA6-82D9B66423A4}"/>
              </a:ext>
            </a:extLst>
          </p:cNvPr>
          <p:cNvSpPr txBox="1"/>
          <p:nvPr/>
        </p:nvSpPr>
        <p:spPr>
          <a:xfrm>
            <a:off x="374092" y="1105595"/>
            <a:ext cx="3337700" cy="606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 BREVE HISTÓRICO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4AE7BD8-84BA-834E-3C74-CE59CAEAE6BC}"/>
              </a:ext>
            </a:extLst>
          </p:cNvPr>
          <p:cNvSpPr/>
          <p:nvPr/>
        </p:nvSpPr>
        <p:spPr>
          <a:xfrm>
            <a:off x="135668" y="1966893"/>
            <a:ext cx="3814549" cy="1787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Ford: </a:t>
            </a:r>
            <a:r>
              <a:rPr lang="en-US" sz="2400" dirty="0" err="1"/>
              <a:t>primeiras</a:t>
            </a:r>
            <a:r>
              <a:rPr lang="en-US" sz="2400" dirty="0"/>
              <a:t> </a:t>
            </a:r>
            <a:r>
              <a:rPr lang="en-US" sz="2400" dirty="0" err="1"/>
              <a:t>doenças</a:t>
            </a:r>
            <a:r>
              <a:rPr lang="en-US" sz="2400" dirty="0"/>
              <a:t> no </a:t>
            </a:r>
            <a:r>
              <a:rPr lang="en-US" sz="2400" dirty="0" err="1"/>
              <a:t>âmbito</a:t>
            </a:r>
            <a:r>
              <a:rPr lang="en-US" sz="2400" dirty="0"/>
              <a:t> </a:t>
            </a:r>
            <a:r>
              <a:rPr lang="en-US" sz="2400" dirty="0" err="1"/>
              <a:t>físico</a:t>
            </a:r>
            <a:endParaRPr lang="en-US" sz="2400" dirty="0"/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Mayo: </a:t>
            </a:r>
            <a:r>
              <a:rPr lang="en-US" sz="2400" dirty="0" err="1"/>
              <a:t>condições</a:t>
            </a:r>
            <a:r>
              <a:rPr lang="en-US" sz="2400" dirty="0"/>
              <a:t> de </a:t>
            </a:r>
            <a:r>
              <a:rPr lang="en-US" sz="2400" dirty="0" err="1"/>
              <a:t>trabalho</a:t>
            </a:r>
            <a:r>
              <a:rPr lang="en-US" sz="2400" dirty="0"/>
              <a:t> </a:t>
            </a:r>
            <a:r>
              <a:rPr lang="en-US" sz="2400" dirty="0" err="1"/>
              <a:t>influenciam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produtividade</a:t>
            </a:r>
            <a:r>
              <a:rPr lang="en-US" sz="2400" dirty="0"/>
              <a:t>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Repetição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um </a:t>
            </a:r>
            <a:r>
              <a:rPr lang="en-US" sz="2400" dirty="0" err="1"/>
              <a:t>problema</a:t>
            </a:r>
            <a:r>
              <a:rPr lang="en-US" sz="2400" dirty="0"/>
              <a:t> </a:t>
            </a:r>
          </a:p>
        </p:txBody>
      </p:sp>
      <p:pic>
        <p:nvPicPr>
          <p:cNvPr id="11" name="Imagem 10" descr="Foto em preto e branco de homem em pé&#10;&#10;Descrição gerada automaticamente">
            <a:extLst>
              <a:ext uri="{FF2B5EF4-FFF2-40B4-BE49-F238E27FC236}">
                <a16:creationId xmlns:a16="http://schemas.microsoft.com/office/drawing/2014/main" id="{0C969FB0-01FA-9305-3FA0-5C6B77C60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87" r="-2" b="2863"/>
          <a:stretch/>
        </p:blipFill>
        <p:spPr>
          <a:xfrm>
            <a:off x="3810361" y="2235200"/>
            <a:ext cx="5350388" cy="246327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65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3A6182E-F8AA-8632-6AA6-82D9B66423A4}"/>
              </a:ext>
            </a:extLst>
          </p:cNvPr>
          <p:cNvSpPr txBox="1"/>
          <p:nvPr/>
        </p:nvSpPr>
        <p:spPr>
          <a:xfrm>
            <a:off x="374092" y="1105595"/>
            <a:ext cx="3337700" cy="606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 BREVE HISTÓRICO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5661578-FE90-EF76-7C63-C3091FECC7B8}"/>
              </a:ext>
            </a:extLst>
          </p:cNvPr>
          <p:cNvSpPr/>
          <p:nvPr/>
        </p:nvSpPr>
        <p:spPr>
          <a:xfrm>
            <a:off x="0" y="1846997"/>
            <a:ext cx="4165600" cy="1848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Le </a:t>
            </a:r>
            <a:r>
              <a:rPr lang="en-US" sz="2400" dirty="0" err="1">
                <a:latin typeface="+mj-lt"/>
              </a:rPr>
              <a:t>Guillant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fadiga</a:t>
            </a:r>
            <a:r>
              <a:rPr lang="en-US" sz="2400" dirty="0">
                <a:latin typeface="+mj-lt"/>
              </a:rPr>
              <a:t> nervosa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Estudos</a:t>
            </a:r>
            <a:r>
              <a:rPr lang="en-US" sz="2400" dirty="0">
                <a:latin typeface="+mj-lt"/>
              </a:rPr>
              <a:t> com </a:t>
            </a:r>
            <a:r>
              <a:rPr lang="en-US" sz="2400" dirty="0" err="1">
                <a:latin typeface="+mj-lt"/>
              </a:rPr>
              <a:t>telefonistas</a:t>
            </a:r>
            <a:r>
              <a:rPr lang="en-US" sz="2400" dirty="0">
                <a:latin typeface="+mj-lt"/>
              </a:rPr>
              <a:t> e </a:t>
            </a:r>
            <a:r>
              <a:rPr lang="en-US" sz="2400" dirty="0" err="1">
                <a:latin typeface="+mj-lt"/>
              </a:rPr>
              <a:t>operários</a:t>
            </a:r>
            <a:endParaRPr lang="en-US" sz="2400" dirty="0">
              <a:latin typeface="+mj-lt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Comportamentos</a:t>
            </a:r>
            <a:r>
              <a:rPr lang="en-US" sz="2400" dirty="0">
                <a:latin typeface="+mj-lt"/>
              </a:rPr>
              <a:t> do </a:t>
            </a:r>
            <a:r>
              <a:rPr lang="en-US" sz="2400" dirty="0" err="1">
                <a:latin typeface="+mj-lt"/>
              </a:rPr>
              <a:t>trabalho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eram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levados</a:t>
            </a:r>
            <a:r>
              <a:rPr lang="en-US" sz="2400" dirty="0">
                <a:latin typeface="+mj-lt"/>
              </a:rPr>
              <a:t> para a casa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1974: </a:t>
            </a:r>
            <a:r>
              <a:rPr lang="pt-BR" sz="2400" dirty="0" err="1">
                <a:latin typeface="+mj-lt"/>
              </a:rPr>
              <a:t>Freudenberger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cunha</a:t>
            </a:r>
            <a:r>
              <a:rPr lang="en-US" sz="2400" dirty="0">
                <a:latin typeface="+mj-lt"/>
              </a:rPr>
              <a:t> o </a:t>
            </a:r>
            <a:r>
              <a:rPr lang="en-US" sz="2400" dirty="0" err="1">
                <a:latin typeface="+mj-lt"/>
              </a:rPr>
              <a:t>termo</a:t>
            </a:r>
            <a:r>
              <a:rPr lang="en-US" sz="2400" dirty="0">
                <a:latin typeface="+mj-lt"/>
              </a:rPr>
              <a:t> burnout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D3C6407-B577-1E2F-619B-6DA64E4AD4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08" r="-2" b="10976"/>
          <a:stretch/>
        </p:blipFill>
        <p:spPr>
          <a:xfrm>
            <a:off x="3730680" y="30598"/>
            <a:ext cx="5394435" cy="24835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163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3A6182E-F8AA-8632-6AA6-82D9B66423A4}"/>
              </a:ext>
            </a:extLst>
          </p:cNvPr>
          <p:cNvSpPr txBox="1"/>
          <p:nvPr/>
        </p:nvSpPr>
        <p:spPr>
          <a:xfrm>
            <a:off x="237130" y="1001712"/>
            <a:ext cx="3337700" cy="606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ATUALMENTE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D3C6407-B577-1E2F-619B-6DA64E4AD4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08" r="-2" b="10976"/>
          <a:stretch/>
        </p:blipFill>
        <p:spPr>
          <a:xfrm>
            <a:off x="3730680" y="30598"/>
            <a:ext cx="5394435" cy="24835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B83050C-F82C-BB49-3773-11ADF8156DE3}"/>
              </a:ext>
            </a:extLst>
          </p:cNvPr>
          <p:cNvSpPr/>
          <p:nvPr/>
        </p:nvSpPr>
        <p:spPr>
          <a:xfrm>
            <a:off x="237130" y="1743114"/>
            <a:ext cx="3838159" cy="2718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Nexo</a:t>
            </a:r>
            <a:r>
              <a:rPr lang="en-US" sz="1800" dirty="0">
                <a:solidFill>
                  <a:schemeClr val="tx1"/>
                </a:solidFill>
              </a:rPr>
              <a:t> causal com o </a:t>
            </a:r>
            <a:r>
              <a:rPr lang="en-US" sz="1800" dirty="0" err="1">
                <a:solidFill>
                  <a:schemeClr val="tx1"/>
                </a:solidFill>
              </a:rPr>
              <a:t>trabalho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Valores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organizacionais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sociais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resiliência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enquanto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os</a:t>
            </a:r>
            <a:r>
              <a:rPr lang="en-US" sz="1800" dirty="0">
                <a:solidFill>
                  <a:schemeClr val="tx1"/>
                </a:solidFill>
              </a:rPr>
              <a:t> outros </a:t>
            </a:r>
            <a:r>
              <a:rPr lang="en-US" sz="1800" dirty="0" err="1">
                <a:solidFill>
                  <a:schemeClr val="tx1"/>
                </a:solidFill>
              </a:rPr>
              <a:t>dormem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você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Valores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pessoais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mulher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tem</a:t>
            </a:r>
            <a:r>
              <a:rPr lang="en-US" sz="1800" dirty="0">
                <a:solidFill>
                  <a:schemeClr val="tx1"/>
                </a:solidFill>
              </a:rPr>
              <a:t> que </a:t>
            </a:r>
            <a:r>
              <a:rPr lang="en-US" sz="1800" dirty="0" err="1">
                <a:solidFill>
                  <a:schemeClr val="tx1"/>
                </a:solidFill>
              </a:rPr>
              <a:t>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conta</a:t>
            </a:r>
            <a:r>
              <a:rPr lang="en-US" sz="1800" dirty="0">
                <a:solidFill>
                  <a:schemeClr val="tx1"/>
                </a:solidFill>
              </a:rPr>
              <a:t>, home </a:t>
            </a:r>
            <a:r>
              <a:rPr lang="en-US" sz="1800" dirty="0" err="1">
                <a:solidFill>
                  <a:schemeClr val="tx1"/>
                </a:solidFill>
              </a:rPr>
              <a:t>não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pode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reclamar</a:t>
            </a:r>
            <a:endParaRPr lang="en-US" sz="1800" dirty="0">
              <a:solidFill>
                <a:schemeClr val="tx1"/>
              </a:solidFill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28A9A4-86E6-8123-0851-0D925AE0B164}"/>
              </a:ext>
            </a:extLst>
          </p:cNvPr>
          <p:cNvSpPr txBox="1"/>
          <p:nvPr/>
        </p:nvSpPr>
        <p:spPr>
          <a:xfrm>
            <a:off x="856445" y="2217807"/>
            <a:ext cx="7431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2"/>
                </a:solidFill>
                <a:latin typeface="Arial Black" panose="020B0A04020102020204" pitchFamily="34" charset="0"/>
              </a:rPr>
              <a:t>BURNOUT NA VIDA REAL</a:t>
            </a:r>
          </a:p>
        </p:txBody>
      </p:sp>
    </p:spTree>
    <p:extLst>
      <p:ext uri="{BB962C8B-B14F-4D97-AF65-F5344CB8AC3E}">
        <p14:creationId xmlns:p14="http://schemas.microsoft.com/office/powerpoint/2010/main" val="121799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DD04BE-BC68-6E0A-3B7A-9457F11E916C}"/>
              </a:ext>
            </a:extLst>
          </p:cNvPr>
          <p:cNvSpPr txBox="1"/>
          <p:nvPr/>
        </p:nvSpPr>
        <p:spPr>
          <a:xfrm>
            <a:off x="37553" y="1800356"/>
            <a:ext cx="4284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ym typeface="Raleway"/>
              </a:rPr>
              <a:t>COMO É DIRIGIR UM ÔNIBUS TODO DIA NO TRÂNSITO DE UMA GRANDE CIDADE?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7C8B845-AE7B-06C3-B2C0-E05D62B862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24" r="-2" b="6043"/>
          <a:stretch/>
        </p:blipFill>
        <p:spPr>
          <a:xfrm>
            <a:off x="3705266" y="2194527"/>
            <a:ext cx="5438734" cy="250394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6576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217</Words>
  <Application>Microsoft Office PowerPoint</Application>
  <PresentationFormat>Apresentação na tela (16:9)</PresentationFormat>
  <Paragraphs>41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Raleway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Jelihovschi</dc:creator>
  <cp:lastModifiedBy>Paulo Jelihovschi</cp:lastModifiedBy>
  <cp:revision>1</cp:revision>
  <dcterms:modified xsi:type="dcterms:W3CDTF">2022-06-21T17:56:15Z</dcterms:modified>
</cp:coreProperties>
</file>