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image/jpeg" PartName="/ppt/media/image11.jpeg"/>
  <Override ContentType="image/jpeg" PartName="/ppt/media/image2.jpeg"/>
  <Override ContentType="image/jpeg" PartName="/ppt/media/image4.jpeg"/>
  <Override ContentType="image/jpeg" PartName="/ppt/media/image1.jpeg"/>
  <Override ContentType="image/jpeg" PartName="/ppt/media/image9.jpeg"/>
  <Override ContentType="image/jpeg" PartName="/ppt/media/image5.jpeg"/>
  <Override ContentType="image/jpeg" PartName="/ppt/media/image10.jpeg"/>
  <Override ContentType="image/jpeg" PartName="/ppt/media/image6.jpeg"/>
  <Override ContentType="image/jpeg" PartName="/ppt/media/image8.jpeg"/>
  <Override ContentType="image/jpeg" PartName="/ppt/media/image3.jpeg"/>
  <Override ContentType="image/jpeg" PartName="/ppt/media/image7.jpeg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defaultTextStyle>
    <a:defPPr defTabSz="914400" hangingPunct="0" indent="0" latinLnBrk="1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</a:defRPr>
    </a:defPPr>
    <a:lvl1pPr defTabSz="914400" hangingPunct="0" indent="0" latinLnBrk="0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1pPr>
    <a:lvl2pPr defTabSz="914400" hangingPunct="0" indent="457200" latinLnBrk="0" lvl="1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2pPr>
    <a:lvl3pPr defTabSz="914400" hangingPunct="0" indent="914400" latinLnBrk="0" lvl="2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3pPr>
    <a:lvl4pPr defTabSz="914400" hangingPunct="0" indent="1371600" latinLnBrk="0" lvl="3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4pPr>
    <a:lvl5pPr defTabSz="914400" hangingPunct="0" indent="1828800" latinLnBrk="0" lvl="4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5pPr>
    <a:lvl6pPr defTabSz="914400" hangingPunct="0" indent="2286000" latinLnBrk="0" lvl="5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6pPr>
    <a:lvl7pPr defTabSz="914400" hangingPunct="0" indent="2743200" latinLnBrk="0" lvl="6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7pPr>
    <a:lvl8pPr defTabSz="914400" hangingPunct="0" indent="3200400" latinLnBrk="0" lvl="7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8pPr>
    <a:lvl9pPr defTabSz="914400" hangingPunct="0" indent="3657600" latinLnBrk="0" lvl="8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6969"/>
        </a:solidFill>
        <a:effectLst/>
        <a:latin typeface="Trebuchet MS"/>
        <a:ea typeface="Trebuchet MS"/>
        <a:cs typeface="Trebuchet MS"/>
        <a:sym typeface="Trebuchet M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" name="Shape 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/>
          <p:nvPr>
            <p:ph type="title"/>
          </p:nvPr>
        </p:nvSpPr>
        <p:spPr>
          <a:xfrm>
            <a:off x="1475655" y="1628799"/>
            <a:ext cx="6120681" cy="158417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1475655" y="3212975"/>
            <a:ext cx="6120681" cy="64807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288" y="5805263"/>
            <a:ext cx="1728193" cy="80565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itle Text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696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idx="1"/>
          </p:nvPr>
        </p:nvSpPr>
        <p:spPr>
          <a:xfrm>
            <a:off x="323527" y="1412775"/>
            <a:ext cx="8352930" cy="410445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288" y="5805263"/>
            <a:ext cx="1728193" cy="80565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xfrm>
            <a:off x="323527" y="1412775"/>
            <a:ext cx="8352930" cy="41044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288" y="5805263"/>
            <a:ext cx="1728193" cy="80565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xfrm>
            <a:off x="323527" y="1412775"/>
            <a:ext cx="8352930" cy="410445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288" y="5805263"/>
            <a:ext cx="1728193" cy="80565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2051719" y="3356991"/>
            <a:ext cx="5112570" cy="93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4" name="Imagem 3" descr="Imagem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5855" y="5402436"/>
            <a:ext cx="2592289" cy="120848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A0A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6969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2"/>
          <p:cNvSpPr txBox="1"/>
          <p:nvPr>
            <p:ph type="ctrTitle"/>
          </p:nvPr>
        </p:nvSpPr>
        <p:spPr>
          <a:xfrm>
            <a:off x="1475655" y="1628799"/>
            <a:ext cx="6120682" cy="1584177"/>
          </a:xfrm>
          <a:prstGeom prst="rect">
            <a:avLst/>
          </a:prstGeom>
        </p:spPr>
        <p:txBody>
          <a:bodyPr/>
          <a:lstStyle/>
          <a:p>
            <a:pPr/>
            <a:r>
              <a:t>ETARISMO</a:t>
            </a:r>
          </a:p>
        </p:txBody>
      </p:sp>
      <p:sp>
        <p:nvSpPr>
          <p:cNvPr id="68" name="Alexandre Junqueira…"/>
          <p:cNvSpPr txBox="1"/>
          <p:nvPr/>
        </p:nvSpPr>
        <p:spPr>
          <a:xfrm>
            <a:off x="757260" y="2976879"/>
            <a:ext cx="762948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chemeClr val="accent1"/>
                </a:solidFill>
              </a:defRPr>
            </a:pPr>
            <a:r>
              <a:t>Alexandre Junqueira</a:t>
            </a:r>
          </a:p>
          <a:p>
            <a:pPr algn="ctr">
              <a:defRPr sz="1400">
                <a:solidFill>
                  <a:schemeClr val="accent1"/>
                </a:solidFill>
              </a:defRPr>
            </a:pPr>
            <a:r>
              <a:t>Business &amp; Executive Coach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"/>
          <p:cNvSpPr/>
          <p:nvPr/>
        </p:nvSpPr>
        <p:spPr>
          <a:xfrm>
            <a:off x="47664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144" name="Oval"/>
          <p:cNvSpPr/>
          <p:nvPr/>
        </p:nvSpPr>
        <p:spPr>
          <a:xfrm>
            <a:off x="13561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Line"/>
          <p:cNvSpPr/>
          <p:nvPr/>
        </p:nvSpPr>
        <p:spPr>
          <a:xfrm>
            <a:off x="3190504" y="2916275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Fato Realidade"/>
          <p:cNvSpPr txBox="1"/>
          <p:nvPr/>
        </p:nvSpPr>
        <p:spPr>
          <a:xfrm>
            <a:off x="1647764" y="1945699"/>
            <a:ext cx="149397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/>
            </a:pPr>
            <a:r>
              <a:t>Fato</a:t>
            </a:r>
            <a:br/>
            <a:r>
              <a:t>Realidade</a:t>
            </a:r>
          </a:p>
        </p:txBody>
      </p:sp>
      <p:sp>
        <p:nvSpPr>
          <p:cNvPr id="147" name="Estória"/>
          <p:cNvSpPr txBox="1"/>
          <p:nvPr/>
        </p:nvSpPr>
        <p:spPr>
          <a:xfrm>
            <a:off x="5265183" y="2295824"/>
            <a:ext cx="10797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Estória</a:t>
            </a:r>
          </a:p>
        </p:txBody>
      </p:sp>
      <p:sp>
        <p:nvSpPr>
          <p:cNvPr id="148" name="Significado"/>
          <p:cNvSpPr txBox="1"/>
          <p:nvPr/>
        </p:nvSpPr>
        <p:spPr>
          <a:xfrm>
            <a:off x="3476466" y="2624454"/>
            <a:ext cx="10934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Significado</a:t>
            </a:r>
          </a:p>
        </p:txBody>
      </p:sp>
      <p:sp>
        <p:nvSpPr>
          <p:cNvPr id="149" name="Interpretação"/>
          <p:cNvSpPr txBox="1"/>
          <p:nvPr/>
        </p:nvSpPr>
        <p:spPr>
          <a:xfrm>
            <a:off x="3429528" y="2889369"/>
            <a:ext cx="1348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Interpretação</a:t>
            </a:r>
          </a:p>
        </p:txBody>
      </p:sp>
      <p:sp>
        <p:nvSpPr>
          <p:cNvPr id="150" name="sSsSsSsSsS… SsSsSsSsSs…"/>
          <p:cNvSpPr txBox="1"/>
          <p:nvPr/>
        </p:nvSpPr>
        <p:spPr>
          <a:xfrm>
            <a:off x="5055101" y="3359175"/>
            <a:ext cx="1645573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sSsSsSsSsS…</a:t>
            </a:r>
            <a:br/>
            <a:r>
              <a:t>SsSsSsSsSs…</a:t>
            </a:r>
          </a:p>
        </p:txBody>
      </p:sp>
      <p:sp>
        <p:nvSpPr>
          <p:cNvPr id="151" name="X"/>
          <p:cNvSpPr txBox="1"/>
          <p:nvPr/>
        </p:nvSpPr>
        <p:spPr>
          <a:xfrm>
            <a:off x="2057958" y="312918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52" name="X"/>
          <p:cNvSpPr txBox="1"/>
          <p:nvPr/>
        </p:nvSpPr>
        <p:spPr>
          <a:xfrm>
            <a:off x="2688176" y="366670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53" name="x"/>
          <p:cNvSpPr txBox="1"/>
          <p:nvPr/>
        </p:nvSpPr>
        <p:spPr>
          <a:xfrm>
            <a:off x="2137414" y="3666702"/>
            <a:ext cx="24411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54" name="x"/>
          <p:cNvSpPr txBox="1"/>
          <p:nvPr/>
        </p:nvSpPr>
        <p:spPr>
          <a:xfrm>
            <a:off x="2461916" y="3257378"/>
            <a:ext cx="24411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55" name="GENERALIZAÇÃO"/>
          <p:cNvSpPr txBox="1"/>
          <p:nvPr/>
        </p:nvSpPr>
        <p:spPr>
          <a:xfrm>
            <a:off x="1999897" y="5341810"/>
            <a:ext cx="4208102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E7FF54"/>
                </a:solidFill>
              </a:defRPr>
            </a:lvl1pPr>
          </a:lstStyle>
          <a:p>
            <a:pPr/>
            <a:r>
              <a:t>GENERALIZAÇÃO</a:t>
            </a:r>
          </a:p>
        </p:txBody>
      </p:sp>
      <p:sp>
        <p:nvSpPr>
          <p:cNvPr id="156" name="Line"/>
          <p:cNvSpPr/>
          <p:nvPr/>
        </p:nvSpPr>
        <p:spPr>
          <a:xfrm flipH="1">
            <a:off x="3271261" y="4571866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Evidências"/>
          <p:cNvSpPr txBox="1"/>
          <p:nvPr/>
        </p:nvSpPr>
        <p:spPr>
          <a:xfrm>
            <a:off x="3577413" y="4214841"/>
            <a:ext cx="105306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Evidências</a:t>
            </a:r>
          </a:p>
        </p:txBody>
      </p:sp>
      <p:sp>
        <p:nvSpPr>
          <p:cNvPr id="158" name="Provas"/>
          <p:cNvSpPr txBox="1"/>
          <p:nvPr/>
        </p:nvSpPr>
        <p:spPr>
          <a:xfrm>
            <a:off x="3761712" y="4528913"/>
            <a:ext cx="68447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Provas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Crenças</a:t>
            </a:r>
          </a:p>
        </p:txBody>
      </p:sp>
      <p:pic>
        <p:nvPicPr>
          <p:cNvPr id="161" name="mesa.png" descr="mes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007" y="1969869"/>
            <a:ext cx="5525141" cy="3433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lden-Gate-Bridge-San-Francisco.jpeg" descr="Golden-Gate-Bridge-San-Francisc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64" y="1346540"/>
            <a:ext cx="6338368" cy="439328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Rigidez “vs” Flexibilidade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Rigidez “vs” Flexibilidade</a:t>
            </a:r>
          </a:p>
        </p:txBody>
      </p:sp>
      <p:pic>
        <p:nvPicPr>
          <p:cNvPr id="167" name="junta dilatação.jpeg" descr="junta dilataçã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5478" y="2735338"/>
            <a:ext cx="3726197" cy="2794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junta diltacao 2.jpeg" descr="junta diltacao 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506" y="1794630"/>
            <a:ext cx="4199607" cy="2794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Rigidez “vs” Flexibilidade</a:t>
            </a:r>
          </a:p>
        </p:txBody>
      </p:sp>
      <p:pic>
        <p:nvPicPr>
          <p:cNvPr id="171" name="Ray Kroc.jpeg" descr="Ray Kro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743" y="1196539"/>
            <a:ext cx="7554410" cy="4249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Rigidez “vs” Flexibilidade</a:t>
            </a:r>
          </a:p>
        </p:txBody>
      </p:sp>
      <p:pic>
        <p:nvPicPr>
          <p:cNvPr id="174" name="Coronel.png" descr="Coron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851" y="1189879"/>
            <a:ext cx="7007136" cy="4561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Rigidez “vs” Flexibilidade</a:t>
            </a:r>
          </a:p>
        </p:txBody>
      </p:sp>
      <p:pic>
        <p:nvPicPr>
          <p:cNvPr id="177" name="romero rodrigues.jpeg" descr="romero rodrigu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20" y="1330176"/>
            <a:ext cx="8048638" cy="395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Rigidez “vs” Flexibilidade</a:t>
            </a:r>
          </a:p>
        </p:txBody>
      </p:sp>
      <p:pic>
        <p:nvPicPr>
          <p:cNvPr id="180" name="tallisbgomes.jpeg" descr="tallisbgom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61" y="1259026"/>
            <a:ext cx="7711476" cy="433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Progresso</a:t>
            </a:r>
          </a:p>
        </p:txBody>
      </p:sp>
      <p:sp>
        <p:nvSpPr>
          <p:cNvPr id="183" name="Espaço Reservado para Conteúdo 2"/>
          <p:cNvSpPr txBox="1"/>
          <p:nvPr>
            <p:ph type="body" idx="1"/>
          </p:nvPr>
        </p:nvSpPr>
        <p:spPr>
          <a:xfrm>
            <a:off x="395535" y="1700284"/>
            <a:ext cx="8352930" cy="410445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Estamos sempre em processo: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Progresso</a:t>
            </a:r>
          </a:p>
        </p:txBody>
      </p:sp>
      <p:sp>
        <p:nvSpPr>
          <p:cNvPr id="186" name="Espaço Reservado para Conteúdo 2"/>
          <p:cNvSpPr txBox="1"/>
          <p:nvPr>
            <p:ph type="body" idx="1"/>
          </p:nvPr>
        </p:nvSpPr>
        <p:spPr>
          <a:xfrm>
            <a:off x="395535" y="1700284"/>
            <a:ext cx="8352930" cy="4104458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Estamos sempre em processo:</a:t>
            </a:r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Curiosidade</a:t>
            </a:r>
            <a:endParaRPr sz="2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pic>
        <p:nvPicPr>
          <p:cNvPr id="71" name="brain-png-9-Transparent-Images.png" descr="brain-png-9-Transparent-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641" y="1740611"/>
            <a:ext cx="4930614" cy="4930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Progresso</a:t>
            </a:r>
          </a:p>
        </p:txBody>
      </p:sp>
      <p:sp>
        <p:nvSpPr>
          <p:cNvPr id="189" name="Espaço Reservado para Conteúdo 2"/>
          <p:cNvSpPr txBox="1"/>
          <p:nvPr>
            <p:ph type="body" idx="1"/>
          </p:nvPr>
        </p:nvSpPr>
        <p:spPr>
          <a:xfrm>
            <a:off x="395535" y="1700284"/>
            <a:ext cx="8352930" cy="4104458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Estamos sempre em processo:</a:t>
            </a:r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Curiosidade</a:t>
            </a:r>
            <a:endParaRPr sz="2600"/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Improvisação</a:t>
            </a:r>
            <a:endParaRPr sz="2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Progresso</a:t>
            </a:r>
          </a:p>
        </p:txBody>
      </p:sp>
      <p:sp>
        <p:nvSpPr>
          <p:cNvPr id="192" name="Espaço Reservado para Conteúdo 2"/>
          <p:cNvSpPr txBox="1"/>
          <p:nvPr>
            <p:ph type="body" idx="1"/>
          </p:nvPr>
        </p:nvSpPr>
        <p:spPr>
          <a:xfrm>
            <a:off x="395535" y="1700284"/>
            <a:ext cx="8352930" cy="4104458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Estamos sempre em processo:</a:t>
            </a:r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Curiosidade</a:t>
            </a:r>
            <a:endParaRPr sz="2600"/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Improvisação</a:t>
            </a:r>
            <a:endParaRPr sz="2600"/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Experimentação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/>
          <p:nvPr>
            <p:ph type="title"/>
          </p:nvPr>
        </p:nvSpPr>
        <p:spPr>
          <a:xfrm>
            <a:off x="2015715" y="3490203"/>
            <a:ext cx="5112570" cy="936105"/>
          </a:xfrm>
          <a:prstGeom prst="rect">
            <a:avLst/>
          </a:prstGeom>
        </p:spPr>
        <p:txBody>
          <a:bodyPr/>
          <a:lstStyle/>
          <a:p>
            <a:pPr/>
            <a:r>
              <a:t>Obrigado.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74" name="Espaço Reservado para Conteúdo 2"/>
          <p:cNvSpPr txBox="1"/>
          <p:nvPr>
            <p:ph type="body" idx="1"/>
          </p:nvPr>
        </p:nvSpPr>
        <p:spPr>
          <a:xfrm>
            <a:off x="395535" y="1376771"/>
            <a:ext cx="8352930" cy="410445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Sistema Nervoso</a:t>
            </a:r>
          </a:p>
        </p:txBody>
      </p:sp>
      <p:pic>
        <p:nvPicPr>
          <p:cNvPr id="75" name="brain-png-9-Transparent-Images.png" descr="brain-png-9-Transparent-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641" y="1740611"/>
            <a:ext cx="4930614" cy="4930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78" name="Espaço Reservado para Conteúdo 2"/>
          <p:cNvSpPr txBox="1"/>
          <p:nvPr>
            <p:ph type="body" idx="1"/>
          </p:nvPr>
        </p:nvSpPr>
        <p:spPr>
          <a:xfrm>
            <a:off x="395535" y="1376771"/>
            <a:ext cx="8352930" cy="4104458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Sistema Nervoso</a:t>
            </a:r>
          </a:p>
          <a:p>
            <a:pPr lvl="2" marL="0" indent="457200">
              <a:buSzTx/>
              <a:buFontTx/>
              <a:buNone/>
              <a:defRPr sz="3000"/>
            </a:pPr>
            <a:r>
              <a:t>- </a:t>
            </a:r>
            <a:r>
              <a:rPr sz="2600"/>
              <a:t>Sobreviver</a:t>
            </a:r>
          </a:p>
        </p:txBody>
      </p:sp>
      <p:pic>
        <p:nvPicPr>
          <p:cNvPr id="79" name="brain-png-9-Transparent-Images.png" descr="brain-png-9-Transparent-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641" y="1740611"/>
            <a:ext cx="4930614" cy="4930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"/>
          <p:cNvSpPr/>
          <p:nvPr/>
        </p:nvSpPr>
        <p:spPr>
          <a:xfrm>
            <a:off x="47664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83" name="Oval"/>
          <p:cNvSpPr/>
          <p:nvPr/>
        </p:nvSpPr>
        <p:spPr>
          <a:xfrm>
            <a:off x="13561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" name="Line"/>
          <p:cNvSpPr/>
          <p:nvPr/>
        </p:nvSpPr>
        <p:spPr>
          <a:xfrm>
            <a:off x="3190504" y="2916275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Line"/>
          <p:cNvSpPr/>
          <p:nvPr/>
        </p:nvSpPr>
        <p:spPr>
          <a:xfrm flipH="1">
            <a:off x="3271261" y="4571866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Fato Realidade"/>
          <p:cNvSpPr txBox="1"/>
          <p:nvPr/>
        </p:nvSpPr>
        <p:spPr>
          <a:xfrm>
            <a:off x="1647765" y="1945699"/>
            <a:ext cx="149397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/>
            </a:pPr>
            <a:r>
              <a:t>Fato</a:t>
            </a:r>
            <a:br/>
            <a:r>
              <a:t>Realidade</a:t>
            </a:r>
          </a:p>
        </p:txBody>
      </p:sp>
      <p:sp>
        <p:nvSpPr>
          <p:cNvPr id="87" name="X"/>
          <p:cNvSpPr txBox="1"/>
          <p:nvPr/>
        </p:nvSpPr>
        <p:spPr>
          <a:xfrm>
            <a:off x="2057958" y="3129182"/>
            <a:ext cx="25966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"/>
          <p:cNvSpPr/>
          <p:nvPr/>
        </p:nvSpPr>
        <p:spPr>
          <a:xfrm>
            <a:off x="47664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91" name="Oval"/>
          <p:cNvSpPr/>
          <p:nvPr/>
        </p:nvSpPr>
        <p:spPr>
          <a:xfrm>
            <a:off x="13561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" name="Line"/>
          <p:cNvSpPr/>
          <p:nvPr/>
        </p:nvSpPr>
        <p:spPr>
          <a:xfrm>
            <a:off x="3190504" y="2916275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Fato Realidade"/>
          <p:cNvSpPr txBox="1"/>
          <p:nvPr/>
        </p:nvSpPr>
        <p:spPr>
          <a:xfrm>
            <a:off x="1647764" y="1945699"/>
            <a:ext cx="149397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/>
            </a:pPr>
            <a:r>
              <a:t>Fato</a:t>
            </a:r>
            <a:br/>
            <a:r>
              <a:t>Realidade</a:t>
            </a:r>
          </a:p>
        </p:txBody>
      </p:sp>
      <p:sp>
        <p:nvSpPr>
          <p:cNvPr id="94" name="Significado"/>
          <p:cNvSpPr txBox="1"/>
          <p:nvPr/>
        </p:nvSpPr>
        <p:spPr>
          <a:xfrm>
            <a:off x="3476466" y="2624454"/>
            <a:ext cx="10934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Significado</a:t>
            </a:r>
          </a:p>
        </p:txBody>
      </p:sp>
      <p:sp>
        <p:nvSpPr>
          <p:cNvPr id="95" name="Interpretação"/>
          <p:cNvSpPr txBox="1"/>
          <p:nvPr/>
        </p:nvSpPr>
        <p:spPr>
          <a:xfrm>
            <a:off x="3429528" y="2889369"/>
            <a:ext cx="1348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Interpretação</a:t>
            </a:r>
          </a:p>
        </p:txBody>
      </p:sp>
      <p:sp>
        <p:nvSpPr>
          <p:cNvPr id="96" name="X"/>
          <p:cNvSpPr txBox="1"/>
          <p:nvPr/>
        </p:nvSpPr>
        <p:spPr>
          <a:xfrm>
            <a:off x="2057958" y="312918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97" name="Line"/>
          <p:cNvSpPr/>
          <p:nvPr/>
        </p:nvSpPr>
        <p:spPr>
          <a:xfrm flipH="1">
            <a:off x="3271261" y="4571866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"/>
          <p:cNvSpPr/>
          <p:nvPr/>
        </p:nvSpPr>
        <p:spPr>
          <a:xfrm>
            <a:off x="47664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101" name="Oval"/>
          <p:cNvSpPr/>
          <p:nvPr/>
        </p:nvSpPr>
        <p:spPr>
          <a:xfrm>
            <a:off x="13561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" name="Line"/>
          <p:cNvSpPr/>
          <p:nvPr/>
        </p:nvSpPr>
        <p:spPr>
          <a:xfrm>
            <a:off x="3190504" y="2916275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Fato Realidade"/>
          <p:cNvSpPr txBox="1"/>
          <p:nvPr/>
        </p:nvSpPr>
        <p:spPr>
          <a:xfrm>
            <a:off x="1647764" y="1945699"/>
            <a:ext cx="149397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/>
            </a:pPr>
            <a:r>
              <a:t>Fato</a:t>
            </a:r>
            <a:br/>
            <a:r>
              <a:t>Realidade</a:t>
            </a:r>
          </a:p>
        </p:txBody>
      </p:sp>
      <p:sp>
        <p:nvSpPr>
          <p:cNvPr id="104" name="Estória"/>
          <p:cNvSpPr txBox="1"/>
          <p:nvPr/>
        </p:nvSpPr>
        <p:spPr>
          <a:xfrm>
            <a:off x="5265183" y="2295824"/>
            <a:ext cx="10797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Estória</a:t>
            </a:r>
          </a:p>
        </p:txBody>
      </p:sp>
      <p:sp>
        <p:nvSpPr>
          <p:cNvPr id="105" name="Significado"/>
          <p:cNvSpPr txBox="1"/>
          <p:nvPr/>
        </p:nvSpPr>
        <p:spPr>
          <a:xfrm>
            <a:off x="3476466" y="2624454"/>
            <a:ext cx="10934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Significado</a:t>
            </a:r>
          </a:p>
        </p:txBody>
      </p:sp>
      <p:sp>
        <p:nvSpPr>
          <p:cNvPr id="106" name="Interpretação"/>
          <p:cNvSpPr txBox="1"/>
          <p:nvPr/>
        </p:nvSpPr>
        <p:spPr>
          <a:xfrm>
            <a:off x="3429528" y="2889369"/>
            <a:ext cx="1348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Interpretação</a:t>
            </a:r>
          </a:p>
        </p:txBody>
      </p:sp>
      <p:sp>
        <p:nvSpPr>
          <p:cNvPr id="107" name="sSsSsSsSsS… SsSsSsSsSs…"/>
          <p:cNvSpPr txBox="1"/>
          <p:nvPr/>
        </p:nvSpPr>
        <p:spPr>
          <a:xfrm>
            <a:off x="5055101" y="3359175"/>
            <a:ext cx="1645573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sSsSsSsSsS…</a:t>
            </a:r>
            <a:br/>
            <a:r>
              <a:t>SsSsSsSsSs…</a:t>
            </a:r>
          </a:p>
        </p:txBody>
      </p:sp>
      <p:sp>
        <p:nvSpPr>
          <p:cNvPr id="108" name="X"/>
          <p:cNvSpPr txBox="1"/>
          <p:nvPr/>
        </p:nvSpPr>
        <p:spPr>
          <a:xfrm>
            <a:off x="2057958" y="312918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09" name="Line"/>
          <p:cNvSpPr/>
          <p:nvPr/>
        </p:nvSpPr>
        <p:spPr>
          <a:xfrm flipH="1">
            <a:off x="3271261" y="4571866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"/>
          <p:cNvSpPr/>
          <p:nvPr/>
        </p:nvSpPr>
        <p:spPr>
          <a:xfrm>
            <a:off x="47664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113" name="Oval"/>
          <p:cNvSpPr/>
          <p:nvPr/>
        </p:nvSpPr>
        <p:spPr>
          <a:xfrm>
            <a:off x="13561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Line"/>
          <p:cNvSpPr/>
          <p:nvPr/>
        </p:nvSpPr>
        <p:spPr>
          <a:xfrm>
            <a:off x="3190504" y="2916275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Fato Realidade"/>
          <p:cNvSpPr txBox="1"/>
          <p:nvPr/>
        </p:nvSpPr>
        <p:spPr>
          <a:xfrm>
            <a:off x="1647764" y="1945699"/>
            <a:ext cx="149397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/>
            </a:pPr>
            <a:r>
              <a:t>Fato</a:t>
            </a:r>
            <a:br/>
            <a:r>
              <a:t>Realidade</a:t>
            </a:r>
          </a:p>
        </p:txBody>
      </p:sp>
      <p:sp>
        <p:nvSpPr>
          <p:cNvPr id="116" name="Estória"/>
          <p:cNvSpPr txBox="1"/>
          <p:nvPr/>
        </p:nvSpPr>
        <p:spPr>
          <a:xfrm>
            <a:off x="5265183" y="2295824"/>
            <a:ext cx="10797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Estória</a:t>
            </a:r>
          </a:p>
        </p:txBody>
      </p:sp>
      <p:sp>
        <p:nvSpPr>
          <p:cNvPr id="117" name="Significado"/>
          <p:cNvSpPr txBox="1"/>
          <p:nvPr/>
        </p:nvSpPr>
        <p:spPr>
          <a:xfrm>
            <a:off x="3476466" y="2624454"/>
            <a:ext cx="10934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Significado</a:t>
            </a:r>
          </a:p>
        </p:txBody>
      </p:sp>
      <p:sp>
        <p:nvSpPr>
          <p:cNvPr id="118" name="Interpretação"/>
          <p:cNvSpPr txBox="1"/>
          <p:nvPr/>
        </p:nvSpPr>
        <p:spPr>
          <a:xfrm>
            <a:off x="3429528" y="2889369"/>
            <a:ext cx="1348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Interpretação</a:t>
            </a:r>
          </a:p>
        </p:txBody>
      </p:sp>
      <p:sp>
        <p:nvSpPr>
          <p:cNvPr id="119" name="Evidências"/>
          <p:cNvSpPr txBox="1"/>
          <p:nvPr/>
        </p:nvSpPr>
        <p:spPr>
          <a:xfrm>
            <a:off x="3577413" y="4214841"/>
            <a:ext cx="10530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Evidências</a:t>
            </a:r>
          </a:p>
        </p:txBody>
      </p:sp>
      <p:sp>
        <p:nvSpPr>
          <p:cNvPr id="120" name="Provas"/>
          <p:cNvSpPr txBox="1"/>
          <p:nvPr/>
        </p:nvSpPr>
        <p:spPr>
          <a:xfrm>
            <a:off x="3761712" y="4528913"/>
            <a:ext cx="68447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Provas</a:t>
            </a:r>
          </a:p>
        </p:txBody>
      </p:sp>
      <p:sp>
        <p:nvSpPr>
          <p:cNvPr id="121" name="sSsSsSsSsS… SsSsSsSsSs…"/>
          <p:cNvSpPr txBox="1"/>
          <p:nvPr/>
        </p:nvSpPr>
        <p:spPr>
          <a:xfrm>
            <a:off x="5055101" y="3359175"/>
            <a:ext cx="1645573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sSsSsSsSsS…</a:t>
            </a:r>
            <a:br/>
            <a:r>
              <a:t>SsSsSsSsSs…</a:t>
            </a:r>
          </a:p>
        </p:txBody>
      </p:sp>
      <p:sp>
        <p:nvSpPr>
          <p:cNvPr id="122" name="X"/>
          <p:cNvSpPr txBox="1"/>
          <p:nvPr/>
        </p:nvSpPr>
        <p:spPr>
          <a:xfrm>
            <a:off x="2057958" y="312918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23" name="Line"/>
          <p:cNvSpPr/>
          <p:nvPr/>
        </p:nvSpPr>
        <p:spPr>
          <a:xfrm flipH="1">
            <a:off x="3271261" y="4571866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"/>
          <p:cNvSpPr/>
          <p:nvPr/>
        </p:nvSpPr>
        <p:spPr>
          <a:xfrm>
            <a:off x="47664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" name="Título 1"/>
          <p:cNvSpPr txBox="1"/>
          <p:nvPr>
            <p:ph type="title"/>
          </p:nvPr>
        </p:nvSpPr>
        <p:spPr>
          <a:xfrm>
            <a:off x="323527" y="404664"/>
            <a:ext cx="7560842" cy="648073"/>
          </a:xfrm>
          <a:prstGeom prst="rect">
            <a:avLst/>
          </a:prstGeom>
        </p:spPr>
        <p:txBody>
          <a:bodyPr/>
          <a:lstStyle/>
          <a:p>
            <a:pPr/>
            <a:r>
              <a:t>Modelo Mental</a:t>
            </a:r>
          </a:p>
        </p:txBody>
      </p:sp>
      <p:sp>
        <p:nvSpPr>
          <p:cNvPr id="127" name="Oval"/>
          <p:cNvSpPr/>
          <p:nvPr/>
        </p:nvSpPr>
        <p:spPr>
          <a:xfrm>
            <a:off x="1356109" y="2838785"/>
            <a:ext cx="2077289" cy="195387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>
            <a:off x="3190504" y="2916275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Fato Realidade"/>
          <p:cNvSpPr txBox="1"/>
          <p:nvPr/>
        </p:nvSpPr>
        <p:spPr>
          <a:xfrm>
            <a:off x="1647764" y="1945699"/>
            <a:ext cx="149397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/>
            </a:pPr>
            <a:r>
              <a:t>Fato</a:t>
            </a:r>
            <a:br/>
            <a:r>
              <a:t>Realidade</a:t>
            </a:r>
          </a:p>
        </p:txBody>
      </p:sp>
      <p:sp>
        <p:nvSpPr>
          <p:cNvPr id="130" name="Estória"/>
          <p:cNvSpPr txBox="1"/>
          <p:nvPr/>
        </p:nvSpPr>
        <p:spPr>
          <a:xfrm>
            <a:off x="5265183" y="2295824"/>
            <a:ext cx="10797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500"/>
            </a:lvl1pPr>
          </a:lstStyle>
          <a:p>
            <a:pPr/>
            <a:r>
              <a:t>Estória</a:t>
            </a:r>
          </a:p>
        </p:txBody>
      </p:sp>
      <p:sp>
        <p:nvSpPr>
          <p:cNvPr id="131" name="Significado"/>
          <p:cNvSpPr txBox="1"/>
          <p:nvPr/>
        </p:nvSpPr>
        <p:spPr>
          <a:xfrm>
            <a:off x="3476466" y="2624454"/>
            <a:ext cx="10934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Significado</a:t>
            </a:r>
          </a:p>
        </p:txBody>
      </p:sp>
      <p:sp>
        <p:nvSpPr>
          <p:cNvPr id="132" name="Interpretação"/>
          <p:cNvSpPr txBox="1"/>
          <p:nvPr/>
        </p:nvSpPr>
        <p:spPr>
          <a:xfrm>
            <a:off x="3429528" y="2889369"/>
            <a:ext cx="134884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Interpretação</a:t>
            </a:r>
          </a:p>
        </p:txBody>
      </p:sp>
      <p:sp>
        <p:nvSpPr>
          <p:cNvPr id="133" name="sSsSsSsSsS… SsSsSsSsSs…"/>
          <p:cNvSpPr txBox="1"/>
          <p:nvPr/>
        </p:nvSpPr>
        <p:spPr>
          <a:xfrm>
            <a:off x="5055101" y="3359175"/>
            <a:ext cx="1645573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sSsSsSsSsS…</a:t>
            </a:r>
            <a:br/>
            <a:r>
              <a:t>SsSsSsSsSs…</a:t>
            </a:r>
          </a:p>
        </p:txBody>
      </p:sp>
      <p:sp>
        <p:nvSpPr>
          <p:cNvPr id="134" name="X"/>
          <p:cNvSpPr txBox="1"/>
          <p:nvPr/>
        </p:nvSpPr>
        <p:spPr>
          <a:xfrm>
            <a:off x="2057958" y="312918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35" name="X"/>
          <p:cNvSpPr txBox="1"/>
          <p:nvPr/>
        </p:nvSpPr>
        <p:spPr>
          <a:xfrm>
            <a:off x="2688176" y="3666702"/>
            <a:ext cx="2596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36" name="x"/>
          <p:cNvSpPr txBox="1"/>
          <p:nvPr/>
        </p:nvSpPr>
        <p:spPr>
          <a:xfrm>
            <a:off x="2137414" y="3666702"/>
            <a:ext cx="24411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37" name="x"/>
          <p:cNvSpPr txBox="1"/>
          <p:nvPr/>
        </p:nvSpPr>
        <p:spPr>
          <a:xfrm>
            <a:off x="2461916" y="3257378"/>
            <a:ext cx="24411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x</a:t>
            </a:r>
          </a:p>
        </p:txBody>
      </p:sp>
      <p:sp>
        <p:nvSpPr>
          <p:cNvPr id="138" name="Line"/>
          <p:cNvSpPr/>
          <p:nvPr/>
        </p:nvSpPr>
        <p:spPr>
          <a:xfrm flipH="1">
            <a:off x="3271261" y="4571866"/>
            <a:ext cx="166537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Evidências"/>
          <p:cNvSpPr txBox="1"/>
          <p:nvPr/>
        </p:nvSpPr>
        <p:spPr>
          <a:xfrm>
            <a:off x="3577413" y="4214841"/>
            <a:ext cx="105306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Evidências</a:t>
            </a:r>
          </a:p>
        </p:txBody>
      </p:sp>
      <p:sp>
        <p:nvSpPr>
          <p:cNvPr id="140" name="Provas"/>
          <p:cNvSpPr txBox="1"/>
          <p:nvPr/>
        </p:nvSpPr>
        <p:spPr>
          <a:xfrm>
            <a:off x="3761712" y="4528913"/>
            <a:ext cx="68447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0600"/>
                </a:solidFill>
              </a:defRPr>
            </a:lvl1pPr>
          </a:lstStyle>
          <a:p>
            <a:pPr/>
            <a:r>
              <a:t>Provas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6969"/>
      </a:dk1>
      <a:lt1>
        <a:srgbClr val="FFFFFF"/>
      </a:lt1>
      <a:dk2>
        <a:srgbClr val="A7A7A7"/>
      </a:dk2>
      <a:lt2>
        <a:srgbClr val="535353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969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969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969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969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