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3542" autoAdjust="0"/>
  </p:normalViewPr>
  <p:slideViewPr>
    <p:cSldViewPr>
      <p:cViewPr varScale="1">
        <p:scale>
          <a:sx n="62" d="100"/>
          <a:sy n="62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oportunidade da paternidade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emocional e relações familiares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Construa um ambiente saudável</a:t>
            </a:r>
          </a:p>
          <a:p>
            <a:r>
              <a:rPr lang="pt-BR" dirty="0" smtClean="0"/>
              <a:t>Blinde emocionalmente o seu lar</a:t>
            </a:r>
          </a:p>
          <a:p>
            <a:r>
              <a:rPr lang="pt-BR" dirty="0" smtClean="0"/>
              <a:t>Vivencie inteligência emocional</a:t>
            </a:r>
          </a:p>
          <a:p>
            <a:r>
              <a:rPr lang="pt-BR" dirty="0" smtClean="0"/>
              <a:t>Evite rótulos e julgamentos</a:t>
            </a:r>
          </a:p>
          <a:p>
            <a:r>
              <a:rPr lang="pt-BR" dirty="0" smtClean="0"/>
              <a:t>Converse com os filhos sobre emoções</a:t>
            </a:r>
          </a:p>
          <a:p>
            <a:r>
              <a:rPr lang="pt-BR" dirty="0" smtClean="0"/>
              <a:t>Quanto mais a criança se sentir amada, mais se sentirá segura emocionalmente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2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Filho vê, filho faz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Imagine que tipo de adulto você deseja que seu filho se torne para decidir o tipo de pai que você precisa ser agora</a:t>
            </a:r>
          </a:p>
          <a:p>
            <a:endParaRPr lang="pt-BR" dirty="0"/>
          </a:p>
        </p:txBody>
      </p:sp>
      <p:pic>
        <p:nvPicPr>
          <p:cNvPr id="5124" name="Picture 4" descr="Filhos querem presença dos p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/>
          <a:stretch/>
        </p:blipFill>
        <p:spPr bwMode="auto">
          <a:xfrm>
            <a:off x="755576" y="3068960"/>
            <a:ext cx="5760640" cy="34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6146" name="Picture 2" descr="Dúvidas - Da&amp;#39;Liliza: Roupa Infantil - Meninas | Meninos |Brinquedos  |Acessóri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3834"/>
            <a:ext cx="8351838" cy="39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Muita paz, amor e serenidade a todos!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Luiz Kind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b="25664"/>
          <a:stretch/>
        </p:blipFill>
        <p:spPr>
          <a:xfrm>
            <a:off x="1439652" y="1484784"/>
            <a:ext cx="5328592" cy="4032448"/>
          </a:xfrm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Pai, ajudante ou corresponsável?</a:t>
            </a:r>
            <a:endParaRPr lang="pt-BR" dirty="0"/>
          </a:p>
        </p:txBody>
      </p:sp>
      <p:pic>
        <p:nvPicPr>
          <p:cNvPr id="1026" name="Picture 2" descr="Chá de bebê: 4 brincadeiras especiais e 1 para ser evitada | Lá Vem Beb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15" y="1412875"/>
            <a:ext cx="5441308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Pai é pai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Estar de prontidão para os filhos</a:t>
            </a:r>
          </a:p>
          <a:p>
            <a:r>
              <a:rPr lang="pt-BR" dirty="0" smtClean="0"/>
              <a:t>Participe da vida dos filhos</a:t>
            </a:r>
          </a:p>
          <a:p>
            <a:r>
              <a:rPr lang="pt-BR" dirty="0" smtClean="0"/>
              <a:t>Não tente ser um amiguinho dos filhos</a:t>
            </a:r>
          </a:p>
          <a:p>
            <a:r>
              <a:rPr lang="pt-BR" dirty="0" smtClean="0"/>
              <a:t>A presença paterna faz grande diferença na formação da criança</a:t>
            </a:r>
          </a:p>
          <a:p>
            <a:r>
              <a:rPr lang="pt-BR" dirty="0" smtClean="0"/>
              <a:t>Estabeleça combinados em família</a:t>
            </a:r>
          </a:p>
          <a:p>
            <a:r>
              <a:rPr lang="pt-BR" dirty="0" smtClean="0"/>
              <a:t>Seja congruente nas suas ações e palavras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eficaz</a:t>
            </a:r>
            <a:endParaRPr lang="pt-BR" dirty="0"/>
          </a:p>
        </p:txBody>
      </p:sp>
      <p:pic>
        <p:nvPicPr>
          <p:cNvPr id="2050" name="Picture 2" descr="Educar: a força da presença dos pais - A12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94" y="1412875"/>
            <a:ext cx="6149549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eficaz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2484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Fundamental na construção de uma relação saudável</a:t>
            </a:r>
          </a:p>
          <a:p>
            <a:r>
              <a:rPr lang="pt-BR" dirty="0" smtClean="0"/>
              <a:t>Estabeleça conexão emocional</a:t>
            </a:r>
          </a:p>
          <a:p>
            <a:r>
              <a:rPr lang="pt-BR" dirty="0" smtClean="0"/>
              <a:t>Comunicação verbal e não verbal</a:t>
            </a:r>
          </a:p>
          <a:p>
            <a:r>
              <a:rPr lang="pt-BR" dirty="0" smtClean="0"/>
              <a:t>Respeito e empatia são fundamentais</a:t>
            </a:r>
          </a:p>
          <a:p>
            <a:r>
              <a:rPr lang="pt-BR" dirty="0" smtClean="0"/>
              <a:t>O poder das palavras</a:t>
            </a:r>
          </a:p>
          <a:p>
            <a:r>
              <a:rPr lang="pt-BR" dirty="0" smtClean="0"/>
              <a:t>Comunique amor, pertencimento e acolhimento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4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Falando sobre sexualidade com os filhos</a:t>
            </a:r>
            <a:endParaRPr lang="pt-BR" dirty="0"/>
          </a:p>
        </p:txBody>
      </p:sp>
      <p:pic>
        <p:nvPicPr>
          <p:cNvPr id="3074" name="Picture 2" descr="Sexualidade: como e quando falar com as crianç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3" y="1412875"/>
            <a:ext cx="6155532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Falando sobre sexualidade com os filhos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Crie um ambiente seguro e confiável</a:t>
            </a:r>
          </a:p>
          <a:p>
            <a:r>
              <a:rPr lang="pt-BR" dirty="0" smtClean="0"/>
              <a:t>Estude </a:t>
            </a:r>
            <a:r>
              <a:rPr lang="pt-BR" dirty="0"/>
              <a:t>e se </a:t>
            </a:r>
            <a:r>
              <a:rPr lang="pt-BR" dirty="0" smtClean="0"/>
              <a:t>prepare</a:t>
            </a:r>
          </a:p>
          <a:p>
            <a:r>
              <a:rPr lang="pt-BR" dirty="0" smtClean="0"/>
              <a:t>Adeque a comunicação à idade do filho</a:t>
            </a:r>
            <a:endParaRPr lang="pt-BR" dirty="0"/>
          </a:p>
          <a:p>
            <a:r>
              <a:rPr lang="pt-BR" dirty="0" smtClean="0"/>
              <a:t>Entenda a dúvida do seu filho</a:t>
            </a:r>
          </a:p>
          <a:p>
            <a:r>
              <a:rPr lang="pt-BR" dirty="0" smtClean="0"/>
              <a:t>Supere constrangimentos</a:t>
            </a:r>
          </a:p>
          <a:p>
            <a:r>
              <a:rPr lang="pt-BR" dirty="0" smtClean="0"/>
              <a:t>Quebre a formalidade</a:t>
            </a:r>
          </a:p>
          <a:p>
            <a:r>
              <a:rPr lang="pt-BR" dirty="0" smtClean="0"/>
              <a:t>Enalteça o respeito pelo tema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6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emocional e relações familiares</a:t>
            </a:r>
            <a:endParaRPr lang="pt-BR" dirty="0"/>
          </a:p>
        </p:txBody>
      </p:sp>
      <p:pic>
        <p:nvPicPr>
          <p:cNvPr id="4100" name="Picture 4" descr="Significado De Sonhar Com Ex Colega De Trabalho - Atividades de Trabal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628800"/>
            <a:ext cx="73448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216</Words>
  <Application>Microsoft Office PowerPoint</Application>
  <PresentationFormat>Apresentação na tela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Tema do Office</vt:lpstr>
      <vt:lpstr>A oportunidade da paternidade</vt:lpstr>
      <vt:lpstr>Luiz Kind</vt:lpstr>
      <vt:lpstr>Pai, ajudante ou corresponsável?</vt:lpstr>
      <vt:lpstr>Pai é pai</vt:lpstr>
      <vt:lpstr>Comunicação eficaz</vt:lpstr>
      <vt:lpstr>Comunicação eficaz</vt:lpstr>
      <vt:lpstr>Falando sobre sexualidade com os filhos</vt:lpstr>
      <vt:lpstr>Falando sobre sexualidade com os filhos</vt:lpstr>
      <vt:lpstr>Gestão emocional e relações familiares</vt:lpstr>
      <vt:lpstr>Gestão emocional e relações familiares</vt:lpstr>
      <vt:lpstr>Filho vê, filho faz</vt:lpstr>
      <vt:lpstr>Dúvidas</vt:lpstr>
      <vt:lpstr>Muita paz, amor e serenidade a todos!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Luiz Kind</cp:lastModifiedBy>
  <cp:revision>110</cp:revision>
  <dcterms:created xsi:type="dcterms:W3CDTF">2014-02-13T16:35:54Z</dcterms:created>
  <dcterms:modified xsi:type="dcterms:W3CDTF">2021-08-09T18:32:10Z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