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7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0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83542" autoAdjust="0"/>
  </p:normalViewPr>
  <p:slideViewPr>
    <p:cSldViewPr>
      <p:cViewPr varScale="1">
        <p:scale>
          <a:sx n="95" d="100"/>
          <a:sy n="95" d="100"/>
        </p:scale>
        <p:origin x="19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15616" y="1628800"/>
            <a:ext cx="6912768" cy="1584175"/>
          </a:xfrm>
        </p:spPr>
        <p:txBody>
          <a:bodyPr>
            <a:normAutofit/>
          </a:bodyPr>
          <a:lstStyle/>
          <a:p>
            <a:r>
              <a:rPr lang="pt-BR" sz="4800" dirty="0">
                <a:latin typeface="Times New Roman" pitchFamily="18" charset="0"/>
                <a:cs typeface="Times New Roman" pitchFamily="18" charset="0"/>
              </a:rPr>
              <a:t>Alimentação saudável e prevenção de câncer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err="1">
                <a:latin typeface="Times New Roman" pitchFamily="18" charset="0"/>
                <a:cs typeface="Times New Roman" pitchFamily="18" charset="0"/>
              </a:rPr>
              <a:t>Folato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467544" y="126876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Ácido fólico ou vitamina B9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539552" y="1916832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4509120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Ovos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Fígado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Sementes de girassol, vegetais folhosos, laranja, levedo de cerveja, amendoim.  </a:t>
            </a:r>
          </a:p>
        </p:txBody>
      </p:sp>
      <p:sp>
        <p:nvSpPr>
          <p:cNvPr id="8" name="Seta em curva para a esquerda 7"/>
          <p:cNvSpPr/>
          <p:nvPr/>
        </p:nvSpPr>
        <p:spPr>
          <a:xfrm>
            <a:off x="2483768" y="1772816"/>
            <a:ext cx="1080120" cy="33843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37338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467544" y="2636912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Mama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Reto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Cólon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Tomates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467544" y="126876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Vitaminas A, C,  potássio fósforo, magnésio e licopeno.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611560" y="2420888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3789040"/>
            <a:ext cx="568863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Molhos e extratos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7544" y="2996952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Próstata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645793" cy="308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Uvas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467544" y="126876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Bioflavonoides, taninos e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resveratrol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611560" y="2420888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3789040"/>
            <a:ext cx="568863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Principalmente a casca.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7544" y="2996952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Todos os tipos de câncer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923928" cy="38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Frutas vermelhas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467544" y="1268760"/>
            <a:ext cx="417646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Ácido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elágico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flavonóides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611560" y="2060848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95536" y="2924944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Todos os tipos de câncer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8385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Feijão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467544" y="1268760"/>
            <a:ext cx="417646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Diversos nutrientes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611560" y="2060848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23528" y="2852936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Todos os tipos de câncer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Principalmente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quando combinado com o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arroz.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4775473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Crucíferas 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467544" y="1268760"/>
            <a:ext cx="417646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Sulforano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611560" y="2060848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23528" y="2852936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Mama, pulmão, colo do útero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4015571" cy="405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Açafrão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467544" y="1268760"/>
            <a:ext cx="417646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Curcumina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611560" y="2060848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23528" y="2852936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Todos os tipos de câncer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Melhor aproveitado quando consumido junto com a pimenta do reino.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5718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Evite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467544" y="1268760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Bebida alcoólica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Açúcar e doces em excesso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Carnes processadas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Alimentos ultraprocessados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2852936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44100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8;p42"/>
          <p:cNvSpPr txBox="1">
            <a:spLocks noGrp="1"/>
          </p:cNvSpPr>
          <p:nvPr>
            <p:ph type="title"/>
          </p:nvPr>
        </p:nvSpPr>
        <p:spPr>
          <a:xfrm>
            <a:off x="323528" y="3717032"/>
            <a:ext cx="8424936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Trebuchet MS"/>
              <a:buNone/>
            </a:pPr>
            <a:r>
              <a:rPr lang="pt-BR" sz="3200" dirty="0">
                <a:solidFill>
                  <a:schemeClr val="accent1"/>
                </a:solidFill>
              </a:rPr>
              <a:t>A Unimed BH agradece e deseja a todos um excelente dia</a:t>
            </a:r>
            <a:br>
              <a:rPr lang="pt-BR" sz="3200" dirty="0">
                <a:solidFill>
                  <a:schemeClr val="accent1"/>
                </a:solidFill>
              </a:rPr>
            </a:br>
            <a:r>
              <a:rPr lang="pt-BR" sz="3200" dirty="0">
                <a:solidFill>
                  <a:schemeClr val="accent1"/>
                </a:solidFill>
              </a:rPr>
              <a:t> com muita saúde e bem-estar!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Alimentação e Câncer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68052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9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9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7000" dirty="0">
                <a:latin typeface="Times New Roman" pitchFamily="18" charset="0"/>
                <a:cs typeface="Times New Roman" pitchFamily="18" charset="0"/>
              </a:rPr>
              <a:t>A nutrição é um aspecto importante a ser levado em conta na prevenção de várias doenças crônicas não transmissíveis.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3028578" cy="298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Alimentação e Câncer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15906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340768"/>
            <a:ext cx="15906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39552" y="1052737"/>
            <a:ext cx="7848872" cy="5805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Sobrepeso / Obesidade</a:t>
            </a:r>
          </a:p>
          <a:p>
            <a:pPr algn="ctr">
              <a:lnSpc>
                <a:spcPct val="150000"/>
              </a:lnSpc>
            </a:pP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Hipercolesterolemia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Hipertrigliceridemia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HAS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DM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Osteoporose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Anemia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Artrite, artrose e dores nas articulações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Câncer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Câncer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536504"/>
          </a:xfrm>
        </p:spPr>
        <p:txBody>
          <a:bodyPr>
            <a:normAutofit/>
          </a:bodyPr>
          <a:lstStyle/>
          <a:p>
            <a:pPr lvl="4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													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34655" cy="254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4" y="3843787"/>
            <a:ext cx="2232249" cy="27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Câncer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536504"/>
          </a:xfrm>
        </p:spPr>
        <p:txBody>
          <a:bodyPr>
            <a:normAutofit/>
          </a:bodyPr>
          <a:lstStyle/>
          <a:p>
            <a:pPr lvl="4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													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350100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 câncer pode surgir em qualquer parte do corpo. Entretanto, alguns órgãos são mais afetados do que outros e cada órgão, por sua vez, pode ser acometido por tipos diferenciados de tumor, mais ou menos agressivos.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516065" cy="225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Prevenção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536504"/>
          </a:xfrm>
        </p:spPr>
        <p:txBody>
          <a:bodyPr>
            <a:normAutofit/>
          </a:bodyPr>
          <a:lstStyle/>
          <a:p>
            <a:pPr lvl="4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													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1268760"/>
            <a:ext cx="78488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Não fumar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Evitar o tabagismo passivo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Evitar o consumo de bebidas alcoólicas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Manter o peso corporal adequado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Praticar exercício físico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Evitar exposição a agentes tóxicos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Manter uma alimentação equilibrada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20888"/>
            <a:ext cx="2568327" cy="256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Alimentação e Câncer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467544" y="1268760"/>
            <a:ext cx="4176464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Nenhum alimento por si só, tem a capacidade de diminuir o risco de se ter câncer, mas uma alimentação equilibrada e variada, dentro de um contexto de vida saudável, contribui  significativamente para  evitar várias enfermidades, dentre elas o câncer.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2289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Alimentação e Câncer</a:t>
            </a:r>
            <a:endParaRPr lang="pt-BR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70142" cy="411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Cores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467544" y="1268760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Frutas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Verduras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Legumes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755576" y="2996952"/>
            <a:ext cx="79208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39552" y="4005064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Antioxidantes  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Radicais livres</a:t>
            </a:r>
          </a:p>
        </p:txBody>
      </p:sp>
      <p:sp>
        <p:nvSpPr>
          <p:cNvPr id="8" name="Seta em curva para a esquerda 7"/>
          <p:cNvSpPr/>
          <p:nvPr/>
        </p:nvSpPr>
        <p:spPr>
          <a:xfrm>
            <a:off x="2483768" y="4293096"/>
            <a:ext cx="1080120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41052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</TotalTime>
  <Words>366</Words>
  <Application>Microsoft Office PowerPoint</Application>
  <PresentationFormat>Apresentação na tela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Tema do Office</vt:lpstr>
      <vt:lpstr>Alimentação saudável e prevenção de câncer</vt:lpstr>
      <vt:lpstr>Alimentação e Câncer</vt:lpstr>
      <vt:lpstr>Alimentação e Câncer</vt:lpstr>
      <vt:lpstr>Câncer</vt:lpstr>
      <vt:lpstr>Câncer</vt:lpstr>
      <vt:lpstr>Prevenção</vt:lpstr>
      <vt:lpstr>Alimentação e Câncer</vt:lpstr>
      <vt:lpstr>Alimentação e Câncer</vt:lpstr>
      <vt:lpstr>Cores</vt:lpstr>
      <vt:lpstr>Folato</vt:lpstr>
      <vt:lpstr>Tomates</vt:lpstr>
      <vt:lpstr>Uvas</vt:lpstr>
      <vt:lpstr>Frutas vermelhas</vt:lpstr>
      <vt:lpstr>Feijão</vt:lpstr>
      <vt:lpstr>Crucíferas </vt:lpstr>
      <vt:lpstr>Açafrão</vt:lpstr>
      <vt:lpstr>Evite</vt:lpstr>
      <vt:lpstr>A Unimed BH agradece e deseja a todos um excelente dia  com muita saúde e bem-estar!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Ricardo Santos</cp:lastModifiedBy>
  <cp:revision>114</cp:revision>
  <dcterms:created xsi:type="dcterms:W3CDTF">2014-02-13T16:35:54Z</dcterms:created>
  <dcterms:modified xsi:type="dcterms:W3CDTF">2021-06-10T20:28:49Z</dcterms:modified>
</cp:coreProperties>
</file>