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4" r:id="rId3"/>
    <p:sldId id="292" r:id="rId4"/>
    <p:sldId id="285" r:id="rId5"/>
    <p:sldId id="287" r:id="rId6"/>
    <p:sldId id="288" r:id="rId7"/>
    <p:sldId id="286" r:id="rId8"/>
    <p:sldId id="289" r:id="rId9"/>
    <p:sldId id="290" r:id="rId10"/>
    <p:sldId id="293" r:id="rId11"/>
    <p:sldId id="294" r:id="rId12"/>
    <p:sldId id="291" r:id="rId13"/>
    <p:sldId id="260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C9C3E"/>
    <a:srgbClr val="006600"/>
    <a:srgbClr val="000000"/>
    <a:srgbClr val="006969"/>
    <a:srgbClr val="BED700"/>
    <a:srgbClr val="00040C"/>
    <a:srgbClr val="F578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4" autoAdjust="0"/>
    <p:restoredTop sz="83542" autoAdjust="0"/>
  </p:normalViewPr>
  <p:slideViewPr>
    <p:cSldViewPr>
      <p:cViewPr varScale="1">
        <p:scale>
          <a:sx n="60" d="100"/>
          <a:sy n="60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6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6E2-9DEC-4463-9DCD-7D548F43281C}" type="datetimeFigureOut">
              <a:rPr lang="pt-BR" smtClean="0"/>
              <a:pPr/>
              <a:t>01/02/2022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B507-53C4-4197-9665-F6F5CC9964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891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DA98-B0AF-4A76-A6ED-3E5359826329}" type="datetimeFigureOut">
              <a:rPr lang="pt-BR" smtClean="0"/>
              <a:pPr/>
              <a:t>01/02/2022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79638-55DD-46EC-951F-417A324445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1433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120680" cy="1584175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12068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969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3\PPT_3\PPT3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60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60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60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600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3\PPT_3\PPT3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KT\ÚTEIS\TEMPLATES 2014\OPCAO_3\PPT_3\PPT3-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56992"/>
            <a:ext cx="5112568" cy="936104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5402436"/>
            <a:ext cx="2592288" cy="120848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01/02/2022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6000" dirty="0" smtClean="0">
                <a:latin typeface="Times New Roman" pitchFamily="18" charset="0"/>
                <a:cs typeface="Times New Roman" pitchFamily="18" charset="0"/>
              </a:rPr>
              <a:t>Continuando a reeducação alimentar</a:t>
            </a:r>
            <a:endParaRPr lang="pt-BR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O que fazer?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Estabeleça novos hábitos</a:t>
            </a:r>
          </a:p>
          <a:p>
            <a:pPr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04864"/>
            <a:ext cx="3988321" cy="370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O que fazer?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Definir uma âncora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048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340768"/>
            <a:ext cx="7048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085184"/>
            <a:ext cx="7048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2936"/>
            <a:ext cx="7048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924944"/>
            <a:ext cx="7048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5212"/>
            <a:ext cx="4445138" cy="27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Outros hábitos saudáveis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41044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t-BR" sz="11200" dirty="0" smtClean="0">
                <a:latin typeface="Times New Roman" pitchFamily="18" charset="0"/>
                <a:cs typeface="Times New Roman" pitchFamily="18" charset="0"/>
              </a:rPr>
              <a:t>Alimentação saudável</a:t>
            </a:r>
          </a:p>
          <a:p>
            <a:pPr>
              <a:buNone/>
            </a:pPr>
            <a:endParaRPr lang="pt-BR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11200" dirty="0" smtClean="0">
                <a:latin typeface="Times New Roman" pitchFamily="18" charset="0"/>
                <a:cs typeface="Times New Roman" pitchFamily="18" charset="0"/>
              </a:rPr>
              <a:t>		Exercício físico</a:t>
            </a:r>
          </a:p>
          <a:p>
            <a:pPr>
              <a:buNone/>
            </a:pPr>
            <a:endParaRPr lang="pt-BR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11200" dirty="0" smtClean="0">
                <a:latin typeface="Times New Roman" pitchFamily="18" charset="0"/>
                <a:cs typeface="Times New Roman" pitchFamily="18" charset="0"/>
              </a:rPr>
              <a:t>			Sono de qualidade</a:t>
            </a:r>
          </a:p>
          <a:p>
            <a:pPr>
              <a:buNone/>
            </a:pPr>
            <a:endParaRPr lang="pt-BR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11200" dirty="0" smtClean="0">
                <a:latin typeface="Times New Roman" pitchFamily="18" charset="0"/>
                <a:cs typeface="Times New Roman" pitchFamily="18" charset="0"/>
              </a:rPr>
              <a:t>				Gerenciamento do estresse</a:t>
            </a:r>
          </a:p>
          <a:p>
            <a:pPr>
              <a:buNone/>
            </a:pPr>
            <a:endParaRPr lang="pt-BR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11200" dirty="0" smtClean="0">
                <a:latin typeface="Times New Roman" pitchFamily="18" charset="0"/>
                <a:cs typeface="Times New Roman" pitchFamily="18" charset="0"/>
              </a:rPr>
              <a:t>					Saúde mental</a:t>
            </a:r>
          </a:p>
          <a:p>
            <a:pPr>
              <a:buNone/>
            </a:pPr>
            <a:r>
              <a:rPr lang="pt-BR" sz="1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pt-BR" sz="11200" dirty="0" smtClean="0">
                <a:latin typeface="Times New Roman" pitchFamily="18" charset="0"/>
                <a:cs typeface="Times New Roman" pitchFamily="18" charset="0"/>
              </a:rPr>
              <a:t>						Atividades de lazer</a:t>
            </a: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645024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 Unimed BH agradece e deseja a todos um excelente dia</a:t>
            </a:r>
            <a:br>
              <a:rPr lang="pt-BR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com muita saúde e bem-estar!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Palestrante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41044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Cleunice da Silva Castro </a:t>
            </a:r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Nutricionista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Pós-graduanda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em Especialização em Alimentação e Nutrição: Enfrentamento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do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Sobrepeso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e da Obesidade pela Universidade Federal de Santa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Catarina.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Pós-graduada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em Gestão em Saúde pela Universidade Federal de São João Del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Rey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(2019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Pós-graduada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em Nutrição Clínica: Metabolismo, Prática e Terapia Nutricional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pela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Faculdade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Estácio de Sá (2018).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Graduada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em Nutrição pela Pontifícia Universidade Católica de Minas Gerais (2012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Experiência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como Nutricionista Responsável Técnica do Hospital Santa Casa de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Santa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Bárbara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(2014 a 2018) sendo responsável pelo SND, Clínica e Asilo do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hospital.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Experiência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com saúde pública (20/02/2014/atual) </a:t>
            </a: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Atualmente atua como no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NASF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de  Belo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Horizonte.</a:t>
            </a:r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Continuando a reeducação alimentar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Recomeçar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276872"/>
            <a:ext cx="25336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Qual a sua motivação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Motivo + ação = motivação</a:t>
            </a: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que te motiva?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have direita 6"/>
          <p:cNvSpPr/>
          <p:nvPr/>
        </p:nvSpPr>
        <p:spPr>
          <a:xfrm rot="5400000">
            <a:off x="4175956" y="1160748"/>
            <a:ext cx="576064" cy="3528392"/>
          </a:xfrm>
          <a:prstGeom prst="rightBrac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Continuando a reeducação alimentar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4104456"/>
          </a:xfrm>
        </p:spPr>
        <p:txBody>
          <a:bodyPr/>
          <a:lstStyle/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Motivação</a:t>
            </a:r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Disciplina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ta para cima e para baixo 3"/>
          <p:cNvSpPr/>
          <p:nvPr/>
        </p:nvSpPr>
        <p:spPr>
          <a:xfrm>
            <a:off x="4211960" y="1844824"/>
            <a:ext cx="648072" cy="1152128"/>
          </a:xfrm>
          <a:prstGeom prst="upDownArrow">
            <a:avLst/>
          </a:prstGeom>
          <a:solidFill>
            <a:srgbClr val="3C9C3E"/>
          </a:solidFill>
          <a:ln>
            <a:solidFill>
              <a:srgbClr val="3C9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645024"/>
            <a:ext cx="3528392" cy="215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Restrições severas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952955" cy="273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3079247"/>
            <a:ext cx="4067944" cy="251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ultiplicar 7"/>
          <p:cNvSpPr/>
          <p:nvPr/>
        </p:nvSpPr>
        <p:spPr>
          <a:xfrm>
            <a:off x="3419872" y="2924944"/>
            <a:ext cx="1562472" cy="192251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Um passo de cada vez!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48880"/>
            <a:ext cx="47339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68938"/>
            <a:ext cx="2411760" cy="238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O que fazer?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que eu quero manter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que eu quero melhorar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que eu quero equilibrar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que eu quero eliminar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>
              <a:buNone/>
            </a:pPr>
            <a:endParaRPr lang="pt-B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268760"/>
            <a:ext cx="1772209" cy="193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900" dirty="0" smtClean="0">
                <a:latin typeface="Times New Roman" pitchFamily="18" charset="0"/>
                <a:cs typeface="Times New Roman" pitchFamily="18" charset="0"/>
              </a:rPr>
              <a:t>O que fazer?</a:t>
            </a:r>
            <a:endParaRPr lang="pt-BR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Definir metas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9" name="Chave direita 8"/>
          <p:cNvSpPr/>
          <p:nvPr/>
        </p:nvSpPr>
        <p:spPr>
          <a:xfrm rot="10800000">
            <a:off x="2771800" y="1412776"/>
            <a:ext cx="648072" cy="3096344"/>
          </a:xfrm>
          <a:prstGeom prst="rightBrace">
            <a:avLst/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491880" y="1772816"/>
            <a:ext cx="30963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Curto prazo</a:t>
            </a:r>
          </a:p>
          <a:p>
            <a:endParaRPr lang="pt-BR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Médio prazo</a:t>
            </a:r>
          </a:p>
          <a:p>
            <a:endParaRPr lang="pt-BR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Longo prazo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25144"/>
            <a:ext cx="4180334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</TotalTime>
  <Words>223</Words>
  <Application>Microsoft Office PowerPoint</Application>
  <PresentationFormat>Apresentação na tela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Continuando a reeducação alimentar</vt:lpstr>
      <vt:lpstr>Palestrante</vt:lpstr>
      <vt:lpstr>Continuando a reeducação alimentar</vt:lpstr>
      <vt:lpstr>Qual a sua motivação</vt:lpstr>
      <vt:lpstr>Continuando a reeducação alimentar</vt:lpstr>
      <vt:lpstr>Restrições severas</vt:lpstr>
      <vt:lpstr>Um passo de cada vez!</vt:lpstr>
      <vt:lpstr>O que fazer?</vt:lpstr>
      <vt:lpstr>O que fazer?</vt:lpstr>
      <vt:lpstr>O que fazer?</vt:lpstr>
      <vt:lpstr>O que fazer?</vt:lpstr>
      <vt:lpstr>Outros hábitos saudáveis</vt:lpstr>
      <vt:lpstr>A Unimed BH agradece e deseja a todos um excelente dia  com muita saúde e bem-estar!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Fernandes Di Fraia</dc:creator>
  <cp:lastModifiedBy>Cleu</cp:lastModifiedBy>
  <cp:revision>149</cp:revision>
  <dcterms:created xsi:type="dcterms:W3CDTF">2014-02-13T16:35:54Z</dcterms:created>
  <dcterms:modified xsi:type="dcterms:W3CDTF">2022-02-01T23:54:09Z</dcterms:modified>
</cp:coreProperties>
</file>