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9" r:id="rId3"/>
    <p:sldId id="270" r:id="rId4"/>
    <p:sldId id="275" r:id="rId5"/>
    <p:sldId id="276" r:id="rId6"/>
    <p:sldId id="274" r:id="rId7"/>
    <p:sldId id="271" r:id="rId8"/>
    <p:sldId id="277" r:id="rId9"/>
    <p:sldId id="272" r:id="rId10"/>
    <p:sldId id="278" r:id="rId11"/>
    <p:sldId id="273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60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00"/>
    <a:srgbClr val="006969"/>
    <a:srgbClr val="BED700"/>
    <a:srgbClr val="00040C"/>
    <a:srgbClr val="F57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83542" autoAdjust="0"/>
  </p:normalViewPr>
  <p:slideViewPr>
    <p:cSldViewPr>
      <p:cViewPr varScale="1">
        <p:scale>
          <a:sx n="71" d="100"/>
          <a:sy n="71" d="100"/>
        </p:scale>
        <p:origin x="169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6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A76E2-9DEC-4463-9DCD-7D548F43281C}" type="datetimeFigureOut">
              <a:rPr lang="pt-BR" smtClean="0"/>
              <a:pPr/>
              <a:t>08/07/2021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FB507-53C4-4197-9665-F6F5CC9964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914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DDA98-B0AF-4A76-A6ED-3E5359826329}" type="datetimeFigureOut">
              <a:rPr lang="pt-BR" smtClean="0"/>
              <a:pPr/>
              <a:t>08/07/2021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79638-55DD-46EC-951F-417A324445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33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6120680" cy="1584175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120680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969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KT\ÚTEIS\TEMPLATES 2014\OPCAO_3\PPT_3\PPT3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6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600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600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600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600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MKT\ÚTEIS\TEMPLATES 2014\OPCAO_3\PPT_3\PPT3-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MKT\ÚTEIS\TEMPLATES 2014\OPCAO_3\PPT_3\PPT3-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3356992"/>
            <a:ext cx="5112568" cy="936104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402436"/>
            <a:ext cx="2592288" cy="120848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73D3-BE16-45D7-882B-0BB5FFDB8B44}" type="datetimeFigureOut">
              <a:rPr lang="pt-BR" smtClean="0"/>
              <a:pPr/>
              <a:t>08/07/2021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D3A6-9C26-45FC-A2EF-A667BE863F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6000" dirty="0">
                <a:latin typeface="Times New Roman" pitchFamily="18" charset="0"/>
                <a:cs typeface="Times New Roman" pitchFamily="18" charset="0"/>
              </a:rPr>
              <a:t>Planejamento alimentar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Higienização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pt-BR" sz="3100" dirty="0">
                <a:latin typeface="Times New Roman" pitchFamily="18" charset="0"/>
                <a:cs typeface="Times New Roman" pitchFamily="18" charset="0"/>
              </a:rPr>
              <a:t>Higienização mecânica;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pt-BR" sz="3100" dirty="0" err="1">
                <a:latin typeface="Times New Roman" pitchFamily="18" charset="0"/>
                <a:cs typeface="Times New Roman" pitchFamily="18" charset="0"/>
              </a:rPr>
              <a:t>sanitização</a:t>
            </a:r>
            <a:r>
              <a:rPr lang="pt-BR" sz="31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pt-BR" sz="3100" dirty="0">
                <a:latin typeface="Times New Roman" pitchFamily="18" charset="0"/>
                <a:cs typeface="Times New Roman" pitchFamily="18" charset="0"/>
              </a:rPr>
              <a:t>enxague.</a:t>
            </a:r>
          </a:p>
          <a:p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1484784"/>
            <a:ext cx="40005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8599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Armazenamento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794" y="2197894"/>
            <a:ext cx="41719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8599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Armazenamento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pt-BR" sz="3100" dirty="0">
                <a:latin typeface="Times New Roman" pitchFamily="18" charset="0"/>
                <a:cs typeface="Times New Roman" pitchFamily="18" charset="0"/>
              </a:rPr>
              <a:t>Primeiro que entra, primeiro que sai (PEPS);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pt-BR" sz="3100" dirty="0">
                <a:latin typeface="Times New Roman" pitchFamily="18" charset="0"/>
                <a:cs typeface="Times New Roman" pitchFamily="18" charset="0"/>
              </a:rPr>
              <a:t>primeiro que vence, primeiro que sai (PVPS);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pt-BR" sz="3100" dirty="0">
                <a:latin typeface="Times New Roman" pitchFamily="18" charset="0"/>
                <a:cs typeface="Times New Roman" pitchFamily="18" charset="0"/>
              </a:rPr>
              <a:t>branqueamento.</a:t>
            </a:r>
          </a:p>
          <a:p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221088"/>
            <a:ext cx="5095875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8599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Um dia de planejamento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404737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 descr="C:\Users\Cleu\Downloads\WhatsApp Image 2021-05-03 at 17.04.21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384376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8599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Um dia de planejamento</a:t>
            </a:r>
          </a:p>
        </p:txBody>
      </p:sp>
      <p:pic>
        <p:nvPicPr>
          <p:cNvPr id="8194" name="Picture 2" descr="C:\Users\Cleu\Downloads\WhatsApp Image 2021-05-03 at 17.05.3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2744168" cy="3031289"/>
          </a:xfrm>
          <a:prstGeom prst="rect">
            <a:avLst/>
          </a:prstGeom>
          <a:noFill/>
        </p:spPr>
      </p:pic>
      <p:pic>
        <p:nvPicPr>
          <p:cNvPr id="8195" name="Picture 3" descr="C:\Users\Cleu\Downloads\WhatsApp Image 2021-05-03 at 17.08.4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556792"/>
            <a:ext cx="2787774" cy="3024336"/>
          </a:xfrm>
          <a:prstGeom prst="rect">
            <a:avLst/>
          </a:prstGeom>
          <a:noFill/>
        </p:spPr>
      </p:pic>
      <p:sp>
        <p:nvSpPr>
          <p:cNvPr id="8197" name="AutoShape 5" descr="blob:https://web.whatsapp.com/b00c3026-73b2-4bd8-b59e-2c5c67d4b9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199" name="AutoShape 7" descr="blob:https://web.whatsapp.com/b00c3026-73b2-4bd8-b59e-2c5c67d4b9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201" name="AutoShape 9" descr="blob:https://web.whatsapp.com/b00c3026-73b2-4bd8-b59e-2c5c67d4b9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202" name="Picture 10" descr="C:\Users\Cleu\Downloads\WhatsApp Image 2021-05-03 at 17.11.1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556792"/>
            <a:ext cx="2620615" cy="2952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8599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Um dia de planejamento</a:t>
            </a:r>
            <a:endParaRPr lang="pt-BR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0"/>
            <a:ext cx="482453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005511"/>
            <a:ext cx="4863917" cy="285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Um dia de planejamento</a:t>
            </a:r>
            <a:endParaRPr lang="pt-BR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15837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348236" cy="372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Um dia de planejamento</a:t>
            </a:r>
            <a:endParaRPr lang="pt-BR" dirty="0"/>
          </a:p>
        </p:txBody>
      </p:sp>
      <p:pic>
        <p:nvPicPr>
          <p:cNvPr id="26626" name="Picture 2" descr="C:\Users\Cleu\Downloads\WhatsApp Image 2021-05-02 at 14.14.0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456384" cy="4103688"/>
          </a:xfrm>
          <a:prstGeom prst="rect">
            <a:avLst/>
          </a:prstGeom>
          <a:noFill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56792"/>
            <a:ext cx="3672408" cy="403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Um dia de planejamento</a:t>
            </a:r>
            <a:endParaRPr lang="pt-BR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291747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 descr="C:\Users\Cleu\Downloads\WhatsApp Image 2021-05-02 at 14.42.1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196752"/>
            <a:ext cx="2864817" cy="3921887"/>
          </a:xfrm>
          <a:prstGeom prst="rect">
            <a:avLst/>
          </a:prstGeom>
          <a:noFill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37601" y="1902317"/>
            <a:ext cx="3960439" cy="254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Um dia de planejamento</a:t>
            </a:r>
            <a:endParaRPr lang="pt-BR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2664296" cy="349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3" y="1268760"/>
            <a:ext cx="3096343" cy="351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706244" y="1790702"/>
            <a:ext cx="3456384" cy="241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869160"/>
            <a:ext cx="22962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Planejamento alimentar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6744" y="1616869"/>
            <a:ext cx="26860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827584" y="5373216"/>
            <a:ext cx="6552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É o segredo do sucesso para uma alimentação </a:t>
            </a:r>
            <a:r>
              <a:rPr lang="pt-BR" sz="2800" dirty="0">
                <a:solidFill>
                  <a:srgbClr val="00696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saudável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599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Um dia de planejamento</a:t>
            </a:r>
            <a:endParaRPr lang="pt-BR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3096344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3168352" cy="266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249723"/>
            <a:ext cx="3946848" cy="260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Um dia de planejamento</a:t>
            </a:r>
            <a:endParaRPr lang="pt-BR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298285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196752"/>
            <a:ext cx="2376264" cy="289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96752"/>
            <a:ext cx="259016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406985" y="3945943"/>
            <a:ext cx="247404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Um dia de planejamento</a:t>
            </a:r>
            <a:endParaRPr lang="pt-BR" dirty="0"/>
          </a:p>
        </p:txBody>
      </p:sp>
      <p:pic>
        <p:nvPicPr>
          <p:cNvPr id="31746" name="Picture 2" descr="E:\Users\Cleunice\Desktop\Fotos\Planejando as refeições\20210502_1246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31840" y="2060848"/>
            <a:ext cx="2880320" cy="2160240"/>
          </a:xfrm>
          <a:prstGeom prst="rect">
            <a:avLst/>
          </a:prstGeom>
          <a:noFill/>
        </p:spPr>
      </p:pic>
      <p:pic>
        <p:nvPicPr>
          <p:cNvPr id="31747" name="Picture 3" descr="E:\Users\Cleunice\Desktop\Fotos\Planejando as refeições\IMG-20210502-WA005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49863" y="1747081"/>
            <a:ext cx="2880320" cy="2787774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00809"/>
            <a:ext cx="292275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Um dia de planejamento</a:t>
            </a:r>
            <a:endParaRPr lang="pt-BR" dirty="0"/>
          </a:p>
        </p:txBody>
      </p:sp>
      <p:pic>
        <p:nvPicPr>
          <p:cNvPr id="32770" name="Picture 2" descr="C:\Users\Cleu\Downloads\WhatsApp Image 2021-05-02 at 15.37.0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2952328" cy="4103688"/>
          </a:xfrm>
          <a:prstGeom prst="rect">
            <a:avLst/>
          </a:prstGeom>
          <a:noFill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196752"/>
            <a:ext cx="288032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196752"/>
            <a:ext cx="265255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Um dia de planejamento</a:t>
            </a:r>
            <a:endParaRPr lang="pt-BR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288032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96752"/>
            <a:ext cx="273630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196752"/>
            <a:ext cx="302433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560840" cy="648072"/>
          </a:xfrm>
        </p:spPr>
        <p:txBody>
          <a:bodyPr/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Planeje, organize, dedique tempo a você e a sua família!</a:t>
            </a: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28800"/>
            <a:ext cx="4300808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8;p42"/>
          <p:cNvSpPr txBox="1">
            <a:spLocks noGrp="1"/>
          </p:cNvSpPr>
          <p:nvPr>
            <p:ph type="title"/>
          </p:nvPr>
        </p:nvSpPr>
        <p:spPr>
          <a:xfrm>
            <a:off x="453900" y="3384600"/>
            <a:ext cx="8308500" cy="17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base"/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“AQUELE QUE NÃO TEM TEMPO DE CUIDAR DA SAÚDE VAI PRECISAR ARRUMAR TEMPO PARA CUIDAR DA DOENÇA”.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Por que planejar?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1031" y="1554956"/>
            <a:ext cx="26574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859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0024" y="1844825"/>
            <a:ext cx="450446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Por que planejar?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220000"/>
              </a:lnSpc>
              <a:spcBef>
                <a:spcPts val="0"/>
              </a:spcBef>
            </a:pP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Otimização do tempo;</a:t>
            </a:r>
          </a:p>
          <a:p>
            <a:pPr algn="just">
              <a:lnSpc>
                <a:spcPct val="220000"/>
              </a:lnSpc>
              <a:spcBef>
                <a:spcPts val="0"/>
              </a:spcBef>
            </a:pP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menos desperdício de alimentos;</a:t>
            </a:r>
          </a:p>
          <a:p>
            <a:pPr algn="just">
              <a:lnSpc>
                <a:spcPct val="220000"/>
              </a:lnSpc>
              <a:spcBef>
                <a:spcPts val="0"/>
              </a:spcBef>
            </a:pP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redução do estresse;</a:t>
            </a:r>
          </a:p>
          <a:p>
            <a:pPr algn="just">
              <a:lnSpc>
                <a:spcPct val="220000"/>
              </a:lnSpc>
              <a:spcBef>
                <a:spcPts val="0"/>
              </a:spcBef>
            </a:pPr>
            <a:r>
              <a:rPr lang="pt-BR" sz="3300" dirty="0">
                <a:latin typeface="Times New Roman" pitchFamily="18" charset="0"/>
                <a:cs typeface="Times New Roman" pitchFamily="18" charset="0"/>
              </a:rPr>
              <a:t>envolvimento familiar.</a:t>
            </a:r>
          </a:p>
          <a:p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99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776864" cy="648072"/>
          </a:xfrm>
        </p:spPr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O que é preciso para começar a planejar?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544522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Definir um cardápio;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fazer uma lista de compras;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ir às compras;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higienizar;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fazer o pré-preparo,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armazenar adequadamente. </a:t>
            </a:r>
          </a:p>
          <a:p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16832"/>
            <a:ext cx="37338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859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Definição de cardápio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43608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87624" y="4509120"/>
            <a:ext cx="66247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Ajuda a garantir que você tenha os ingredientes em mãos e também a evitar o desperdício. </a:t>
            </a:r>
          </a:p>
          <a:p>
            <a:pPr algn="ctr"/>
            <a:endParaRPr lang="pt-BR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720858" cy="310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859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Lista de compras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2419" y="1635919"/>
            <a:ext cx="33147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8599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Lista de compras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pt-BR" sz="3100" dirty="0">
                <a:latin typeface="Times New Roman" pitchFamily="18" charset="0"/>
                <a:cs typeface="Times New Roman" pitchFamily="18" charset="0"/>
              </a:rPr>
              <a:t>O que você vai comprar;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pt-BR" sz="3100" dirty="0">
                <a:latin typeface="Times New Roman" pitchFamily="18" charset="0"/>
                <a:cs typeface="Times New Roman" pitchFamily="18" charset="0"/>
              </a:rPr>
              <a:t>quais as quantidades;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pt-BR" sz="3100" dirty="0">
                <a:latin typeface="Times New Roman" pitchFamily="18" charset="0"/>
                <a:cs typeface="Times New Roman" pitchFamily="18" charset="0"/>
              </a:rPr>
              <a:t>itens separados por  categoria.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buNone/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268760"/>
            <a:ext cx="30765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8599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Higienização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9531" y="2359819"/>
            <a:ext cx="38004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8599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UNIMED">
      <a:dk1>
        <a:srgbClr val="006969"/>
      </a:dk1>
      <a:lt1>
        <a:srgbClr val="FFFFFF"/>
      </a:lt1>
      <a:dk2>
        <a:srgbClr val="410050"/>
      </a:dk2>
      <a:lt2>
        <a:srgbClr val="EBDCB9"/>
      </a:lt2>
      <a:accent1>
        <a:srgbClr val="BED700"/>
      </a:accent1>
      <a:accent2>
        <a:srgbClr val="EB0A64"/>
      </a:accent2>
      <a:accent3>
        <a:srgbClr val="006600"/>
      </a:accent3>
      <a:accent4>
        <a:srgbClr val="F5781E"/>
      </a:accent4>
      <a:accent5>
        <a:srgbClr val="A0238C"/>
      </a:accent5>
      <a:accent6>
        <a:srgbClr val="FFC30F"/>
      </a:accent6>
      <a:hlink>
        <a:srgbClr val="693C0F"/>
      </a:hlink>
      <a:folHlink>
        <a:srgbClr val="005028"/>
      </a:folHlink>
    </a:clrScheme>
    <a:fontScheme name="Personalizada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1693</TotalTime>
  <Words>224</Words>
  <Application>Microsoft Office PowerPoint</Application>
  <PresentationFormat>Apresentação na tela (4:3)</PresentationFormat>
  <Paragraphs>47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Tema do Office</vt:lpstr>
      <vt:lpstr>Planejamento alimentar</vt:lpstr>
      <vt:lpstr>Planejamento alimentar</vt:lpstr>
      <vt:lpstr>Por que planejar?</vt:lpstr>
      <vt:lpstr>Por que planejar?</vt:lpstr>
      <vt:lpstr>O que é preciso para começar a planejar?</vt:lpstr>
      <vt:lpstr>Definição de cardápio </vt:lpstr>
      <vt:lpstr>Lista de compras</vt:lpstr>
      <vt:lpstr>Lista de compras</vt:lpstr>
      <vt:lpstr>Higienização</vt:lpstr>
      <vt:lpstr>Higienização</vt:lpstr>
      <vt:lpstr>Armazenamento</vt:lpstr>
      <vt:lpstr>Armazenamento</vt:lpstr>
      <vt:lpstr>Um dia de planejamento</vt:lpstr>
      <vt:lpstr>Um dia de planejamento</vt:lpstr>
      <vt:lpstr>Um dia de planejamento</vt:lpstr>
      <vt:lpstr>Um dia de planejamento</vt:lpstr>
      <vt:lpstr>Um dia de planejamento</vt:lpstr>
      <vt:lpstr>Um dia de planejamento</vt:lpstr>
      <vt:lpstr>Um dia de planejamento</vt:lpstr>
      <vt:lpstr>Um dia de planejamento</vt:lpstr>
      <vt:lpstr>Um dia de planejamento</vt:lpstr>
      <vt:lpstr>Um dia de planejamento</vt:lpstr>
      <vt:lpstr>Um dia de planejamento</vt:lpstr>
      <vt:lpstr>Um dia de planejamento</vt:lpstr>
      <vt:lpstr>Planeje, organize, dedique tempo a você e a sua família!</vt:lpstr>
      <vt:lpstr>“AQUELE QUE NÃO TEM TEMPO DE CUIDAR DA SAÚDE VAI PRECISAR ARRUMAR TEMPO PARA CUIDAR DA DOENÇA”.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Fernandes Di Fraia</dc:creator>
  <cp:lastModifiedBy>Ricardo Santos</cp:lastModifiedBy>
  <cp:revision>160</cp:revision>
  <dcterms:created xsi:type="dcterms:W3CDTF">2014-02-13T16:35:54Z</dcterms:created>
  <dcterms:modified xsi:type="dcterms:W3CDTF">2021-07-08T16:12:32Z</dcterms:modified>
</cp:coreProperties>
</file>