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5" r:id="rId6"/>
    <p:sldId id="277" r:id="rId7"/>
    <p:sldId id="278" r:id="rId8"/>
    <p:sldId id="272" r:id="rId9"/>
    <p:sldId id="273" r:id="rId10"/>
    <p:sldId id="276" r:id="rId11"/>
    <p:sldId id="274" r:id="rId12"/>
    <p:sldId id="26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3542" autoAdjust="0"/>
  </p:normalViewPr>
  <p:slideViewPr>
    <p:cSldViewPr>
      <p:cViewPr varScale="1">
        <p:scale>
          <a:sx n="60" d="100"/>
          <a:sy n="60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15/08/2021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Complexos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09634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252359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2808312" cy="15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Vilões ou mocinhos da alimentação</a:t>
            </a: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221" y="2204864"/>
            <a:ext cx="24728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58970"/>
            <a:ext cx="2469232" cy="26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717032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Nenhum nutriente é vilão. O segredo é sempre o equilíbrio!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O que é?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  Qualidade x Quantidade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Macronutrientes x Micronutrientes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Carboidratos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Proteínas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Lipídeos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Minerais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Fibras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 -  o que são?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04963"/>
            <a:ext cx="2971205" cy="43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Hidratos de carbono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Glicídios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Sacarídeos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Açúcares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 - Funções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805264"/>
          </a:xfrm>
        </p:spPr>
        <p:txBody>
          <a:bodyPr>
            <a:normAutofit fontScale="25000" lnSpcReduction="20000"/>
          </a:bodyPr>
          <a:lstStyle/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Armazenamento energético: </a:t>
            </a:r>
            <a:r>
              <a:rPr lang="pt-BR" sz="1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armazenamento de energia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Produção </a:t>
            </a: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 energia: </a:t>
            </a:r>
            <a:r>
              <a:rPr lang="pt-BR" sz="1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são as principais fontes de energia. </a:t>
            </a:r>
            <a:endParaRPr lang="pt-BR" sz="1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Estruturais</a:t>
            </a:r>
            <a:r>
              <a:rPr lang="pt-BR" sz="1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todos os componentes celulares são formados por um carboidrato, e eles formam bases necessárias para a estruturação das célula.</a:t>
            </a:r>
            <a:endParaRPr lang="pt-BR" sz="1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Deficiência</a:t>
            </a: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Excesso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4213820" cy="35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Simples e complexos</a:t>
            </a: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6648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Carboidratos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Simples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168352" cy="22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27336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600799" cy="238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97</Words>
  <Application>Microsoft Office PowerPoint</Application>
  <PresentationFormat>Apresentação na tela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CARBOIDRATOS</vt:lpstr>
      <vt:lpstr>Alimentação saudável </vt:lpstr>
      <vt:lpstr>Alimentação saudável </vt:lpstr>
      <vt:lpstr>Carboidratos -  o que são?</vt:lpstr>
      <vt:lpstr>Carboidratos</vt:lpstr>
      <vt:lpstr>Carboidratos - Funções </vt:lpstr>
      <vt:lpstr>Carboidratos</vt:lpstr>
      <vt:lpstr>Carboidratos</vt:lpstr>
      <vt:lpstr>Carboidratos</vt:lpstr>
      <vt:lpstr>Carboidratos</vt:lpstr>
      <vt:lpstr>Carboidratos</vt:lpstr>
      <vt:lpstr>Nenhum nutriente é vilão. O segredo é sempre o equilíbrio!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Cleu</cp:lastModifiedBy>
  <cp:revision>105</cp:revision>
  <dcterms:created xsi:type="dcterms:W3CDTF">2014-02-13T16:35:54Z</dcterms:created>
  <dcterms:modified xsi:type="dcterms:W3CDTF">2021-08-15T21:24:44Z</dcterms:modified>
</cp:coreProperties>
</file>