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9" r:id="rId3"/>
    <p:sldId id="258" r:id="rId4"/>
    <p:sldId id="261" r:id="rId5"/>
    <p:sldId id="266" r:id="rId6"/>
    <p:sldId id="269" r:id="rId7"/>
    <p:sldId id="263" r:id="rId8"/>
    <p:sldId id="270" r:id="rId9"/>
    <p:sldId id="262" r:id="rId10"/>
    <p:sldId id="267" r:id="rId11"/>
    <p:sldId id="268" r:id="rId12"/>
    <p:sldId id="271" r:id="rId13"/>
    <p:sldId id="272" r:id="rId14"/>
    <p:sldId id="273" r:id="rId15"/>
    <p:sldId id="275" r:id="rId16"/>
  </p:sldIdLst>
  <p:sldSz cx="9144000" cy="5143500" type="screen16x9"/>
  <p:notesSz cx="6858000" cy="9144000"/>
  <p:embeddedFontLst>
    <p:embeddedFont>
      <p:font typeface="Tahoma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346"/>
    <a:srgbClr val="76BC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D49E7-1E25-4685-9409-980C0678F7BA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7CCF844-8836-4598-B875-4E46ABA8C379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BRANQUEAMENTO</a:t>
          </a:r>
          <a:endParaRPr lang="pt-BR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5FE1DE-814C-4C13-BE3A-505A69378088}" type="parTrans" cxnId="{2944498C-56CD-4561-A8B8-E8FE0FF82988}">
      <dgm:prSet/>
      <dgm:spPr/>
      <dgm:t>
        <a:bodyPr/>
        <a:lstStyle/>
        <a:p>
          <a:endParaRPr lang="pt-BR"/>
        </a:p>
      </dgm:t>
    </dgm:pt>
    <dgm:pt modelId="{ED43C5B4-7C7D-4F97-B16E-E0ACE4EF8C58}" type="sibTrans" cxnId="{2944498C-56CD-4561-A8B8-E8FE0FF82988}">
      <dgm:prSet/>
      <dgm:spPr/>
      <dgm:t>
        <a:bodyPr/>
        <a:lstStyle/>
        <a:p>
          <a:endParaRPr lang="pt-BR"/>
        </a:p>
      </dgm:t>
    </dgm:pt>
    <dgm:pt modelId="{65A90256-2C35-4C7B-A3EC-A3582BDB46A2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Frutas	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E3DD99AA-6CD8-4B0E-A5EB-75DCC5B0BD15}" type="parTrans" cxnId="{E25ED5CC-FC2A-4EE9-9121-95F4415598CC}">
      <dgm:prSet/>
      <dgm:spPr/>
      <dgm:t>
        <a:bodyPr/>
        <a:lstStyle/>
        <a:p>
          <a:endParaRPr lang="pt-BR"/>
        </a:p>
      </dgm:t>
    </dgm:pt>
    <dgm:pt modelId="{E91B3629-77A9-4280-ADE6-F09F45C37BAD}" type="sibTrans" cxnId="{E25ED5CC-FC2A-4EE9-9121-95F4415598CC}">
      <dgm:prSet/>
      <dgm:spPr/>
      <dgm:t>
        <a:bodyPr/>
        <a:lstStyle/>
        <a:p>
          <a:endParaRPr lang="pt-BR"/>
        </a:p>
      </dgm:t>
    </dgm:pt>
    <dgm:pt modelId="{8F08A041-5E46-4221-8DD1-C98B39646D68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Hortaliças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B777E206-CB44-44BA-ADFD-807CC3DC0093}" type="parTrans" cxnId="{2AD81C3E-C377-4240-9711-A18CD2C027C0}">
      <dgm:prSet/>
      <dgm:spPr/>
      <dgm:t>
        <a:bodyPr/>
        <a:lstStyle/>
        <a:p>
          <a:endParaRPr lang="pt-BR"/>
        </a:p>
      </dgm:t>
    </dgm:pt>
    <dgm:pt modelId="{7E8CAA8F-1A5F-437D-880A-5F71978DF04E}" type="sibTrans" cxnId="{2AD81C3E-C377-4240-9711-A18CD2C027C0}">
      <dgm:prSet/>
      <dgm:spPr/>
      <dgm:t>
        <a:bodyPr/>
        <a:lstStyle/>
        <a:p>
          <a:endParaRPr lang="pt-BR"/>
        </a:p>
      </dgm:t>
    </dgm:pt>
    <dgm:pt modelId="{01D4CDA0-3B9F-4A23-AAC0-B69FA33CAEB2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Vantagens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4F8F2E4F-32E5-4F67-B5EC-63F589F3D9B7}" type="parTrans" cxnId="{3CEB58FD-11AA-4ACE-ACA2-0D1EFE61EE98}">
      <dgm:prSet/>
      <dgm:spPr/>
      <dgm:t>
        <a:bodyPr/>
        <a:lstStyle/>
        <a:p>
          <a:endParaRPr lang="pt-BR"/>
        </a:p>
      </dgm:t>
    </dgm:pt>
    <dgm:pt modelId="{47D77349-6415-42A8-8B4A-3E6D479FA4E9}" type="sibTrans" cxnId="{3CEB58FD-11AA-4ACE-ACA2-0D1EFE61EE98}">
      <dgm:prSet/>
      <dgm:spPr/>
      <dgm:t>
        <a:bodyPr/>
        <a:lstStyle/>
        <a:p>
          <a:endParaRPr lang="pt-BR"/>
        </a:p>
      </dgm:t>
    </dgm:pt>
    <dgm:pt modelId="{00F78835-C27A-4E45-BCCB-D15DE256BFC7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Inativa enzimas, destrói </a:t>
          </a:r>
          <a:r>
            <a:rPr lang="pt-BR" sz="1400" dirty="0" err="1" smtClean="0">
              <a:latin typeface="Times New Roman" pitchFamily="18" charset="0"/>
              <a:cs typeface="Times New Roman" pitchFamily="18" charset="0"/>
            </a:rPr>
            <a:t>microorganismos</a:t>
          </a:r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	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4615A2A6-608E-42D6-932A-4647A7B29588}" type="parTrans" cxnId="{33D9CCDA-3C8F-40C1-A0AE-16DED30C988D}">
      <dgm:prSet/>
      <dgm:spPr/>
      <dgm:t>
        <a:bodyPr/>
        <a:lstStyle/>
        <a:p>
          <a:endParaRPr lang="pt-BR"/>
        </a:p>
      </dgm:t>
    </dgm:pt>
    <dgm:pt modelId="{AA4D7B16-9712-42F2-BD40-3F897EDD6F6F}" type="sibTrans" cxnId="{33D9CCDA-3C8F-40C1-A0AE-16DED30C988D}">
      <dgm:prSet/>
      <dgm:spPr/>
      <dgm:t>
        <a:bodyPr/>
        <a:lstStyle/>
        <a:p>
          <a:endParaRPr lang="pt-BR"/>
        </a:p>
      </dgm:t>
    </dgm:pt>
    <dgm:pt modelId="{58A215CA-9D57-4500-A82A-2FD15A598682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Preserva valor nutricional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9F12451F-EE9A-457E-AF82-6CE51A808D83}" type="parTrans" cxnId="{8A46A5C9-213F-4A14-BAAA-713383528D25}">
      <dgm:prSet/>
      <dgm:spPr/>
      <dgm:t>
        <a:bodyPr/>
        <a:lstStyle/>
        <a:p>
          <a:endParaRPr lang="pt-BR"/>
        </a:p>
      </dgm:t>
    </dgm:pt>
    <dgm:pt modelId="{4496A216-62E6-4816-B6F4-1C1C521B3EDA}" type="sibTrans" cxnId="{8A46A5C9-213F-4A14-BAAA-713383528D25}">
      <dgm:prSet/>
      <dgm:spPr/>
      <dgm:t>
        <a:bodyPr/>
        <a:lstStyle/>
        <a:p>
          <a:endParaRPr lang="pt-BR"/>
        </a:p>
      </dgm:t>
    </dgm:pt>
    <dgm:pt modelId="{176EB440-B25F-4744-8453-AE16C2A7B7DD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Vantagens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E1CDD951-F044-41E4-A00E-C92FEB648C31}" type="parTrans" cxnId="{56E95AC0-102E-40F2-8D3F-3E9DFDCBA073}">
      <dgm:prSet/>
      <dgm:spPr/>
      <dgm:t>
        <a:bodyPr/>
        <a:lstStyle/>
        <a:p>
          <a:endParaRPr lang="pt-BR"/>
        </a:p>
      </dgm:t>
    </dgm:pt>
    <dgm:pt modelId="{08FE956D-3A92-4828-B736-918E0D2AF894}" type="sibTrans" cxnId="{56E95AC0-102E-40F2-8D3F-3E9DFDCBA073}">
      <dgm:prSet/>
      <dgm:spPr/>
      <dgm:t>
        <a:bodyPr/>
        <a:lstStyle/>
        <a:p>
          <a:endParaRPr lang="pt-BR"/>
        </a:p>
      </dgm:t>
    </dgm:pt>
    <dgm:pt modelId="{4E94C963-99C4-49E6-8FA9-CF3E7B35C135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Evidencia a cor e sabor	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3442836F-B4F5-4F87-ABE7-96D9E3590CC5}" type="parTrans" cxnId="{7492DB05-DBF2-477C-A147-48B1032CE99F}">
      <dgm:prSet/>
      <dgm:spPr/>
      <dgm:t>
        <a:bodyPr/>
        <a:lstStyle/>
        <a:p>
          <a:endParaRPr lang="pt-BR"/>
        </a:p>
      </dgm:t>
    </dgm:pt>
    <dgm:pt modelId="{4AF1E1D7-5631-45BF-8FED-1FC84CA0E7D3}" type="sibTrans" cxnId="{7492DB05-DBF2-477C-A147-48B1032CE99F}">
      <dgm:prSet/>
      <dgm:spPr/>
      <dgm:t>
        <a:bodyPr/>
        <a:lstStyle/>
        <a:p>
          <a:endParaRPr lang="pt-BR"/>
        </a:p>
      </dgm:t>
    </dgm:pt>
    <dgm:pt modelId="{343ED807-7277-44AB-9726-A09402A3BEF1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Elimina substâncias indesejáveis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A782A7B1-D4A2-4C1A-B870-299AA6DDD39A}" type="parTrans" cxnId="{25EC5BC1-43D8-40DE-A667-81E05B5C4E26}">
      <dgm:prSet/>
      <dgm:spPr/>
      <dgm:t>
        <a:bodyPr/>
        <a:lstStyle/>
        <a:p>
          <a:endParaRPr lang="pt-BR"/>
        </a:p>
      </dgm:t>
    </dgm:pt>
    <dgm:pt modelId="{A9C8582B-8124-4F73-B4B7-95E49039CF9D}" type="sibTrans" cxnId="{25EC5BC1-43D8-40DE-A667-81E05B5C4E26}">
      <dgm:prSet/>
      <dgm:spPr/>
      <dgm:t>
        <a:bodyPr/>
        <a:lstStyle/>
        <a:p>
          <a:endParaRPr lang="pt-BR"/>
        </a:p>
      </dgm:t>
    </dgm:pt>
    <dgm:pt modelId="{1B7E4CE8-C545-4D4A-878E-2B63B04DE9ED}" type="pres">
      <dgm:prSet presAssocID="{E43D49E7-1E25-4685-9409-980C0678F7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7815DF-FE49-4DA8-B5D6-3FCFB9B4F356}" type="pres">
      <dgm:prSet presAssocID="{176EB440-B25F-4744-8453-AE16C2A7B7DD}" presName="boxAndChildren" presStyleCnt="0"/>
      <dgm:spPr/>
    </dgm:pt>
    <dgm:pt modelId="{5F01195A-D7BB-47DE-B300-ADC79982C5D1}" type="pres">
      <dgm:prSet presAssocID="{176EB440-B25F-4744-8453-AE16C2A7B7DD}" presName="parentTextBox" presStyleLbl="node1" presStyleIdx="0" presStyleCnt="3"/>
      <dgm:spPr/>
      <dgm:t>
        <a:bodyPr/>
        <a:lstStyle/>
        <a:p>
          <a:endParaRPr lang="pt-BR"/>
        </a:p>
      </dgm:t>
    </dgm:pt>
    <dgm:pt modelId="{2E3B2E76-E02B-4E40-8EFC-1BE70B80F675}" type="pres">
      <dgm:prSet presAssocID="{176EB440-B25F-4744-8453-AE16C2A7B7DD}" presName="entireBox" presStyleLbl="node1" presStyleIdx="0" presStyleCnt="3"/>
      <dgm:spPr/>
      <dgm:t>
        <a:bodyPr/>
        <a:lstStyle/>
        <a:p>
          <a:endParaRPr lang="pt-BR"/>
        </a:p>
      </dgm:t>
    </dgm:pt>
    <dgm:pt modelId="{50F07F7F-00B0-4935-9A04-F257FC6588F6}" type="pres">
      <dgm:prSet presAssocID="{176EB440-B25F-4744-8453-AE16C2A7B7DD}" presName="descendantBox" presStyleCnt="0"/>
      <dgm:spPr/>
    </dgm:pt>
    <dgm:pt modelId="{1C0C49FC-A60D-4069-89D2-2C285DC810B0}" type="pres">
      <dgm:prSet presAssocID="{4E94C963-99C4-49E6-8FA9-CF3E7B35C135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C57B2F-7708-406B-8575-DDBA094BEF3B}" type="pres">
      <dgm:prSet presAssocID="{343ED807-7277-44AB-9726-A09402A3BEF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5583D2-C193-4AD3-B2AB-25D85F2CD403}" type="pres">
      <dgm:prSet presAssocID="{47D77349-6415-42A8-8B4A-3E6D479FA4E9}" presName="sp" presStyleCnt="0"/>
      <dgm:spPr/>
    </dgm:pt>
    <dgm:pt modelId="{9DAB9001-0F69-4216-8112-2F8F43E775DB}" type="pres">
      <dgm:prSet presAssocID="{01D4CDA0-3B9F-4A23-AAC0-B69FA33CAEB2}" presName="arrowAndChildren" presStyleCnt="0"/>
      <dgm:spPr/>
    </dgm:pt>
    <dgm:pt modelId="{90B38B84-04DD-4846-A4CE-826D6B9D8366}" type="pres">
      <dgm:prSet presAssocID="{01D4CDA0-3B9F-4A23-AAC0-B69FA33CAEB2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EC7B60E6-6EB1-4EE8-AA7F-956BCF655894}" type="pres">
      <dgm:prSet presAssocID="{01D4CDA0-3B9F-4A23-AAC0-B69FA33CAEB2}" presName="arrow" presStyleLbl="node1" presStyleIdx="1" presStyleCnt="3"/>
      <dgm:spPr/>
      <dgm:t>
        <a:bodyPr/>
        <a:lstStyle/>
        <a:p>
          <a:endParaRPr lang="pt-BR"/>
        </a:p>
      </dgm:t>
    </dgm:pt>
    <dgm:pt modelId="{D1E29629-EAE4-4128-AD68-08B85FCE24A8}" type="pres">
      <dgm:prSet presAssocID="{01D4CDA0-3B9F-4A23-AAC0-B69FA33CAEB2}" presName="descendantArrow" presStyleCnt="0"/>
      <dgm:spPr/>
    </dgm:pt>
    <dgm:pt modelId="{7A42DFB5-9B6B-46D6-9769-F6162CB6757E}" type="pres">
      <dgm:prSet presAssocID="{00F78835-C27A-4E45-BCCB-D15DE256BFC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1E33D-151A-4B63-8209-49C23F7EAC41}" type="pres">
      <dgm:prSet presAssocID="{58A215CA-9D57-4500-A82A-2FD15A59868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35F2CD-7E2E-42B1-B5F9-CDE124DF8F3C}" type="pres">
      <dgm:prSet presAssocID="{ED43C5B4-7C7D-4F97-B16E-E0ACE4EF8C58}" presName="sp" presStyleCnt="0"/>
      <dgm:spPr/>
    </dgm:pt>
    <dgm:pt modelId="{40F49444-A3BE-4FE6-A106-AF1D19F8161A}" type="pres">
      <dgm:prSet presAssocID="{17CCF844-8836-4598-B875-4E46ABA8C379}" presName="arrowAndChildren" presStyleCnt="0"/>
      <dgm:spPr/>
    </dgm:pt>
    <dgm:pt modelId="{03CD04C0-1E82-4571-9302-E23CC7D12F9B}" type="pres">
      <dgm:prSet presAssocID="{17CCF844-8836-4598-B875-4E46ABA8C379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71BC6395-22D9-4E10-A220-3465B48BBA4E}" type="pres">
      <dgm:prSet presAssocID="{17CCF844-8836-4598-B875-4E46ABA8C379}" presName="arrow" presStyleLbl="node1" presStyleIdx="2" presStyleCnt="3"/>
      <dgm:spPr/>
      <dgm:t>
        <a:bodyPr/>
        <a:lstStyle/>
        <a:p>
          <a:endParaRPr lang="pt-BR"/>
        </a:p>
      </dgm:t>
    </dgm:pt>
    <dgm:pt modelId="{090EC2F7-47CC-4E97-AD19-3FB329CED800}" type="pres">
      <dgm:prSet presAssocID="{17CCF844-8836-4598-B875-4E46ABA8C379}" presName="descendantArrow" presStyleCnt="0"/>
      <dgm:spPr/>
    </dgm:pt>
    <dgm:pt modelId="{CE16FEFB-8ACD-4319-866A-34D8ED67DD48}" type="pres">
      <dgm:prSet presAssocID="{65A90256-2C35-4C7B-A3EC-A3582BDB46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4DFE03-DFB3-4523-83B5-B7A95CF65DA6}" type="pres">
      <dgm:prSet presAssocID="{8F08A041-5E46-4221-8DD1-C98B39646D6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E732F4-4552-4420-B661-F1352C4D4ED3}" type="presOf" srcId="{176EB440-B25F-4744-8453-AE16C2A7B7DD}" destId="{2E3B2E76-E02B-4E40-8EFC-1BE70B80F675}" srcOrd="1" destOrd="0" presId="urn:microsoft.com/office/officeart/2005/8/layout/process4"/>
    <dgm:cxn modelId="{2944498C-56CD-4561-A8B8-E8FE0FF82988}" srcId="{E43D49E7-1E25-4685-9409-980C0678F7BA}" destId="{17CCF844-8836-4598-B875-4E46ABA8C379}" srcOrd="0" destOrd="0" parTransId="{EA5FE1DE-814C-4C13-BE3A-505A69378088}" sibTransId="{ED43C5B4-7C7D-4F97-B16E-E0ACE4EF8C58}"/>
    <dgm:cxn modelId="{B45D7C49-1520-4740-8516-B21655A8063F}" type="presOf" srcId="{343ED807-7277-44AB-9726-A09402A3BEF1}" destId="{FAC57B2F-7708-406B-8575-DDBA094BEF3B}" srcOrd="0" destOrd="0" presId="urn:microsoft.com/office/officeart/2005/8/layout/process4"/>
    <dgm:cxn modelId="{3CEB58FD-11AA-4ACE-ACA2-0D1EFE61EE98}" srcId="{E43D49E7-1E25-4685-9409-980C0678F7BA}" destId="{01D4CDA0-3B9F-4A23-AAC0-B69FA33CAEB2}" srcOrd="1" destOrd="0" parTransId="{4F8F2E4F-32E5-4F67-B5EC-63F589F3D9B7}" sibTransId="{47D77349-6415-42A8-8B4A-3E6D479FA4E9}"/>
    <dgm:cxn modelId="{33D9CCDA-3C8F-40C1-A0AE-16DED30C988D}" srcId="{01D4CDA0-3B9F-4A23-AAC0-B69FA33CAEB2}" destId="{00F78835-C27A-4E45-BCCB-D15DE256BFC7}" srcOrd="0" destOrd="0" parTransId="{4615A2A6-608E-42D6-932A-4647A7B29588}" sibTransId="{AA4D7B16-9712-42F2-BD40-3F897EDD6F6F}"/>
    <dgm:cxn modelId="{8A55601C-7CD6-4B01-BADE-A4E9251522D3}" type="presOf" srcId="{E43D49E7-1E25-4685-9409-980C0678F7BA}" destId="{1B7E4CE8-C545-4D4A-878E-2B63B04DE9ED}" srcOrd="0" destOrd="0" presId="urn:microsoft.com/office/officeart/2005/8/layout/process4"/>
    <dgm:cxn modelId="{0E7DA4CF-3A04-4C7A-AD13-0ED92BBADA53}" type="presOf" srcId="{4E94C963-99C4-49E6-8FA9-CF3E7B35C135}" destId="{1C0C49FC-A60D-4069-89D2-2C285DC810B0}" srcOrd="0" destOrd="0" presId="urn:microsoft.com/office/officeart/2005/8/layout/process4"/>
    <dgm:cxn modelId="{E25ED5CC-FC2A-4EE9-9121-95F4415598CC}" srcId="{17CCF844-8836-4598-B875-4E46ABA8C379}" destId="{65A90256-2C35-4C7B-A3EC-A3582BDB46A2}" srcOrd="0" destOrd="0" parTransId="{E3DD99AA-6CD8-4B0E-A5EB-75DCC5B0BD15}" sibTransId="{E91B3629-77A9-4280-ADE6-F09F45C37BAD}"/>
    <dgm:cxn modelId="{BD2319FE-B8C1-4CAB-BE52-9CC793E8E5DE}" type="presOf" srcId="{65A90256-2C35-4C7B-A3EC-A3582BDB46A2}" destId="{CE16FEFB-8ACD-4319-866A-34D8ED67DD48}" srcOrd="0" destOrd="0" presId="urn:microsoft.com/office/officeart/2005/8/layout/process4"/>
    <dgm:cxn modelId="{30164A7D-6DC9-40A1-B2D6-2E4F647751C2}" type="presOf" srcId="{00F78835-C27A-4E45-BCCB-D15DE256BFC7}" destId="{7A42DFB5-9B6B-46D6-9769-F6162CB6757E}" srcOrd="0" destOrd="0" presId="urn:microsoft.com/office/officeart/2005/8/layout/process4"/>
    <dgm:cxn modelId="{56E95AC0-102E-40F2-8D3F-3E9DFDCBA073}" srcId="{E43D49E7-1E25-4685-9409-980C0678F7BA}" destId="{176EB440-B25F-4744-8453-AE16C2A7B7DD}" srcOrd="2" destOrd="0" parTransId="{E1CDD951-F044-41E4-A00E-C92FEB648C31}" sibTransId="{08FE956D-3A92-4828-B736-918E0D2AF894}"/>
    <dgm:cxn modelId="{85975B2E-EC4B-4532-9E0C-157F6B423D64}" type="presOf" srcId="{17CCF844-8836-4598-B875-4E46ABA8C379}" destId="{71BC6395-22D9-4E10-A220-3465B48BBA4E}" srcOrd="1" destOrd="0" presId="urn:microsoft.com/office/officeart/2005/8/layout/process4"/>
    <dgm:cxn modelId="{86B2EA29-A243-4499-8625-327935129656}" type="presOf" srcId="{58A215CA-9D57-4500-A82A-2FD15A598682}" destId="{1671E33D-151A-4B63-8209-49C23F7EAC41}" srcOrd="0" destOrd="0" presId="urn:microsoft.com/office/officeart/2005/8/layout/process4"/>
    <dgm:cxn modelId="{59E00AF6-2AF9-4E7D-A8A6-FCB1A1F267E0}" type="presOf" srcId="{01D4CDA0-3B9F-4A23-AAC0-B69FA33CAEB2}" destId="{90B38B84-04DD-4846-A4CE-826D6B9D8366}" srcOrd="0" destOrd="0" presId="urn:microsoft.com/office/officeart/2005/8/layout/process4"/>
    <dgm:cxn modelId="{2AD81C3E-C377-4240-9711-A18CD2C027C0}" srcId="{17CCF844-8836-4598-B875-4E46ABA8C379}" destId="{8F08A041-5E46-4221-8DD1-C98B39646D68}" srcOrd="1" destOrd="0" parTransId="{B777E206-CB44-44BA-ADFD-807CC3DC0093}" sibTransId="{7E8CAA8F-1A5F-437D-880A-5F71978DF04E}"/>
    <dgm:cxn modelId="{851C55C0-866D-45B8-892B-0C17623E7678}" type="presOf" srcId="{8F08A041-5E46-4221-8DD1-C98B39646D68}" destId="{424DFE03-DFB3-4523-83B5-B7A95CF65DA6}" srcOrd="0" destOrd="0" presId="urn:microsoft.com/office/officeart/2005/8/layout/process4"/>
    <dgm:cxn modelId="{F748AAAE-E1EA-433E-AB16-AD0577E95E2A}" type="presOf" srcId="{01D4CDA0-3B9F-4A23-AAC0-B69FA33CAEB2}" destId="{EC7B60E6-6EB1-4EE8-AA7F-956BCF655894}" srcOrd="1" destOrd="0" presId="urn:microsoft.com/office/officeart/2005/8/layout/process4"/>
    <dgm:cxn modelId="{8A46A5C9-213F-4A14-BAAA-713383528D25}" srcId="{01D4CDA0-3B9F-4A23-AAC0-B69FA33CAEB2}" destId="{58A215CA-9D57-4500-A82A-2FD15A598682}" srcOrd="1" destOrd="0" parTransId="{9F12451F-EE9A-457E-AF82-6CE51A808D83}" sibTransId="{4496A216-62E6-4816-B6F4-1C1C521B3EDA}"/>
    <dgm:cxn modelId="{D3C3AAB3-D6CB-4DA3-B419-E69BBD85F6FF}" type="presOf" srcId="{17CCF844-8836-4598-B875-4E46ABA8C379}" destId="{03CD04C0-1E82-4571-9302-E23CC7D12F9B}" srcOrd="0" destOrd="0" presId="urn:microsoft.com/office/officeart/2005/8/layout/process4"/>
    <dgm:cxn modelId="{610B6BF9-E244-4895-AE9F-7F484D0A7A66}" type="presOf" srcId="{176EB440-B25F-4744-8453-AE16C2A7B7DD}" destId="{5F01195A-D7BB-47DE-B300-ADC79982C5D1}" srcOrd="0" destOrd="0" presId="urn:microsoft.com/office/officeart/2005/8/layout/process4"/>
    <dgm:cxn modelId="{7492DB05-DBF2-477C-A147-48B1032CE99F}" srcId="{176EB440-B25F-4744-8453-AE16C2A7B7DD}" destId="{4E94C963-99C4-49E6-8FA9-CF3E7B35C135}" srcOrd="0" destOrd="0" parTransId="{3442836F-B4F5-4F87-ABE7-96D9E3590CC5}" sibTransId="{4AF1E1D7-5631-45BF-8FED-1FC84CA0E7D3}"/>
    <dgm:cxn modelId="{25EC5BC1-43D8-40DE-A667-81E05B5C4E26}" srcId="{176EB440-B25F-4744-8453-AE16C2A7B7DD}" destId="{343ED807-7277-44AB-9726-A09402A3BEF1}" srcOrd="1" destOrd="0" parTransId="{A782A7B1-D4A2-4C1A-B870-299AA6DDD39A}" sibTransId="{A9C8582B-8124-4F73-B4B7-95E49039CF9D}"/>
    <dgm:cxn modelId="{902B772C-60CB-456E-828A-512B35664166}" type="presParOf" srcId="{1B7E4CE8-C545-4D4A-878E-2B63B04DE9ED}" destId="{AF7815DF-FE49-4DA8-B5D6-3FCFB9B4F356}" srcOrd="0" destOrd="0" presId="urn:microsoft.com/office/officeart/2005/8/layout/process4"/>
    <dgm:cxn modelId="{2420F862-C536-48CD-BE8F-F641F420FB3F}" type="presParOf" srcId="{AF7815DF-FE49-4DA8-B5D6-3FCFB9B4F356}" destId="{5F01195A-D7BB-47DE-B300-ADC79982C5D1}" srcOrd="0" destOrd="0" presId="urn:microsoft.com/office/officeart/2005/8/layout/process4"/>
    <dgm:cxn modelId="{AFACC3AA-16AD-433E-8281-7B04A5041AAC}" type="presParOf" srcId="{AF7815DF-FE49-4DA8-B5D6-3FCFB9B4F356}" destId="{2E3B2E76-E02B-4E40-8EFC-1BE70B80F675}" srcOrd="1" destOrd="0" presId="urn:microsoft.com/office/officeart/2005/8/layout/process4"/>
    <dgm:cxn modelId="{8215393A-764B-47FA-99FF-987D6C98E259}" type="presParOf" srcId="{AF7815DF-FE49-4DA8-B5D6-3FCFB9B4F356}" destId="{50F07F7F-00B0-4935-9A04-F257FC6588F6}" srcOrd="2" destOrd="0" presId="urn:microsoft.com/office/officeart/2005/8/layout/process4"/>
    <dgm:cxn modelId="{6CDC2DDE-8C8D-4A11-91FB-00D913E2A46D}" type="presParOf" srcId="{50F07F7F-00B0-4935-9A04-F257FC6588F6}" destId="{1C0C49FC-A60D-4069-89D2-2C285DC810B0}" srcOrd="0" destOrd="0" presId="urn:microsoft.com/office/officeart/2005/8/layout/process4"/>
    <dgm:cxn modelId="{5449A4BE-3F1B-46FF-8E2A-BBA808B15A52}" type="presParOf" srcId="{50F07F7F-00B0-4935-9A04-F257FC6588F6}" destId="{FAC57B2F-7708-406B-8575-DDBA094BEF3B}" srcOrd="1" destOrd="0" presId="urn:microsoft.com/office/officeart/2005/8/layout/process4"/>
    <dgm:cxn modelId="{8C606857-DB3C-4C98-81BA-EED176E7585D}" type="presParOf" srcId="{1B7E4CE8-C545-4D4A-878E-2B63B04DE9ED}" destId="{7F5583D2-C193-4AD3-B2AB-25D85F2CD403}" srcOrd="1" destOrd="0" presId="urn:microsoft.com/office/officeart/2005/8/layout/process4"/>
    <dgm:cxn modelId="{E7FDC056-CD4E-4293-89F2-3D55740905D1}" type="presParOf" srcId="{1B7E4CE8-C545-4D4A-878E-2B63B04DE9ED}" destId="{9DAB9001-0F69-4216-8112-2F8F43E775DB}" srcOrd="2" destOrd="0" presId="urn:microsoft.com/office/officeart/2005/8/layout/process4"/>
    <dgm:cxn modelId="{C9590633-D9B7-4A18-8AC8-F023AF2781B3}" type="presParOf" srcId="{9DAB9001-0F69-4216-8112-2F8F43E775DB}" destId="{90B38B84-04DD-4846-A4CE-826D6B9D8366}" srcOrd="0" destOrd="0" presId="urn:microsoft.com/office/officeart/2005/8/layout/process4"/>
    <dgm:cxn modelId="{C2C7E756-B9F8-4766-A687-2A22C5AEC8E3}" type="presParOf" srcId="{9DAB9001-0F69-4216-8112-2F8F43E775DB}" destId="{EC7B60E6-6EB1-4EE8-AA7F-956BCF655894}" srcOrd="1" destOrd="0" presId="urn:microsoft.com/office/officeart/2005/8/layout/process4"/>
    <dgm:cxn modelId="{EE1475AF-4FA4-45F1-9B9F-F7D0D3D75DB4}" type="presParOf" srcId="{9DAB9001-0F69-4216-8112-2F8F43E775DB}" destId="{D1E29629-EAE4-4128-AD68-08B85FCE24A8}" srcOrd="2" destOrd="0" presId="urn:microsoft.com/office/officeart/2005/8/layout/process4"/>
    <dgm:cxn modelId="{75CB4193-DF86-47BC-A8D9-32093911C72A}" type="presParOf" srcId="{D1E29629-EAE4-4128-AD68-08B85FCE24A8}" destId="{7A42DFB5-9B6B-46D6-9769-F6162CB6757E}" srcOrd="0" destOrd="0" presId="urn:microsoft.com/office/officeart/2005/8/layout/process4"/>
    <dgm:cxn modelId="{FF80B324-66A5-478E-8881-6A38C7FA0386}" type="presParOf" srcId="{D1E29629-EAE4-4128-AD68-08B85FCE24A8}" destId="{1671E33D-151A-4B63-8209-49C23F7EAC41}" srcOrd="1" destOrd="0" presId="urn:microsoft.com/office/officeart/2005/8/layout/process4"/>
    <dgm:cxn modelId="{0D5E6CD2-4F4E-423D-9697-F2FBBEB2AD60}" type="presParOf" srcId="{1B7E4CE8-C545-4D4A-878E-2B63B04DE9ED}" destId="{D435F2CD-7E2E-42B1-B5F9-CDE124DF8F3C}" srcOrd="3" destOrd="0" presId="urn:microsoft.com/office/officeart/2005/8/layout/process4"/>
    <dgm:cxn modelId="{CE8DAB69-8ECD-4F14-8F15-AC19DD029CC9}" type="presParOf" srcId="{1B7E4CE8-C545-4D4A-878E-2B63B04DE9ED}" destId="{40F49444-A3BE-4FE6-A106-AF1D19F8161A}" srcOrd="4" destOrd="0" presId="urn:microsoft.com/office/officeart/2005/8/layout/process4"/>
    <dgm:cxn modelId="{9CB90A28-856C-4D72-A962-0F24052EE826}" type="presParOf" srcId="{40F49444-A3BE-4FE6-A106-AF1D19F8161A}" destId="{03CD04C0-1E82-4571-9302-E23CC7D12F9B}" srcOrd="0" destOrd="0" presId="urn:microsoft.com/office/officeart/2005/8/layout/process4"/>
    <dgm:cxn modelId="{F82C6823-F4D3-4878-9741-3EB009ED73D3}" type="presParOf" srcId="{40F49444-A3BE-4FE6-A106-AF1D19F8161A}" destId="{71BC6395-22D9-4E10-A220-3465B48BBA4E}" srcOrd="1" destOrd="0" presId="urn:microsoft.com/office/officeart/2005/8/layout/process4"/>
    <dgm:cxn modelId="{15B103AB-B50C-4291-BB61-7862400857C2}" type="presParOf" srcId="{40F49444-A3BE-4FE6-A106-AF1D19F8161A}" destId="{090EC2F7-47CC-4E97-AD19-3FB329CED800}" srcOrd="2" destOrd="0" presId="urn:microsoft.com/office/officeart/2005/8/layout/process4"/>
    <dgm:cxn modelId="{799AEDCA-F384-42F1-83A1-E3D9CA8168A2}" type="presParOf" srcId="{090EC2F7-47CC-4E97-AD19-3FB329CED800}" destId="{CE16FEFB-8ACD-4319-866A-34D8ED67DD48}" srcOrd="0" destOrd="0" presId="urn:microsoft.com/office/officeart/2005/8/layout/process4"/>
    <dgm:cxn modelId="{23B9D333-4008-4697-8832-C03B50EF89A6}" type="presParOf" srcId="{090EC2F7-47CC-4E97-AD19-3FB329CED800}" destId="{424DFE03-DFB3-4523-83B5-B7A95CF65DA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D49E7-1E25-4685-9409-980C0678F7BA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7CCF844-8836-4598-B875-4E46ABA8C379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BRANQUEAMENTO</a:t>
          </a:r>
          <a:endParaRPr lang="pt-BR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5FE1DE-814C-4C13-BE3A-505A69378088}" type="parTrans" cxnId="{2944498C-56CD-4561-A8B8-E8FE0FF82988}">
      <dgm:prSet/>
      <dgm:spPr/>
      <dgm:t>
        <a:bodyPr/>
        <a:lstStyle/>
        <a:p>
          <a:endParaRPr lang="pt-BR"/>
        </a:p>
      </dgm:t>
    </dgm:pt>
    <dgm:pt modelId="{ED43C5B4-7C7D-4F97-B16E-E0ACE4EF8C58}" type="sibTrans" cxnId="{2944498C-56CD-4561-A8B8-E8FE0FF82988}">
      <dgm:prSet/>
      <dgm:spPr/>
      <dgm:t>
        <a:bodyPr/>
        <a:lstStyle/>
        <a:p>
          <a:endParaRPr lang="pt-BR"/>
        </a:p>
      </dgm:t>
    </dgm:pt>
    <dgm:pt modelId="{65A90256-2C35-4C7B-A3EC-A3582BDB46A2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Água quente (85º a 100°)	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E3DD99AA-6CD8-4B0E-A5EB-75DCC5B0BD15}" type="parTrans" cxnId="{E25ED5CC-FC2A-4EE9-9121-95F4415598CC}">
      <dgm:prSet/>
      <dgm:spPr/>
      <dgm:t>
        <a:bodyPr/>
        <a:lstStyle/>
        <a:p>
          <a:endParaRPr lang="pt-BR"/>
        </a:p>
      </dgm:t>
    </dgm:pt>
    <dgm:pt modelId="{E91B3629-77A9-4280-ADE6-F09F45C37BAD}" type="sibTrans" cxnId="{E25ED5CC-FC2A-4EE9-9121-95F4415598CC}">
      <dgm:prSet/>
      <dgm:spPr/>
      <dgm:t>
        <a:bodyPr/>
        <a:lstStyle/>
        <a:p>
          <a:endParaRPr lang="pt-BR"/>
        </a:p>
      </dgm:t>
    </dgm:pt>
    <dgm:pt modelId="{8F08A041-5E46-4221-8DD1-C98B39646D68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Vapor (acima de 100º)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B777E206-CB44-44BA-ADFD-807CC3DC0093}" type="parTrans" cxnId="{2AD81C3E-C377-4240-9711-A18CD2C027C0}">
      <dgm:prSet/>
      <dgm:spPr/>
      <dgm:t>
        <a:bodyPr/>
        <a:lstStyle/>
        <a:p>
          <a:endParaRPr lang="pt-BR"/>
        </a:p>
      </dgm:t>
    </dgm:pt>
    <dgm:pt modelId="{7E8CAA8F-1A5F-437D-880A-5F71978DF04E}" type="sibTrans" cxnId="{2AD81C3E-C377-4240-9711-A18CD2C027C0}">
      <dgm:prSet/>
      <dgm:spPr/>
      <dgm:t>
        <a:bodyPr/>
        <a:lstStyle/>
        <a:p>
          <a:endParaRPr lang="pt-BR"/>
        </a:p>
      </dgm:t>
    </dgm:pt>
    <dgm:pt modelId="{01D4CDA0-3B9F-4A23-AAC0-B69FA33CAEB2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Resfriamento rápido</a:t>
          </a:r>
          <a:endParaRPr lang="pt-BR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8F2E4F-32E5-4F67-B5EC-63F589F3D9B7}" type="parTrans" cxnId="{3CEB58FD-11AA-4ACE-ACA2-0D1EFE61EE98}">
      <dgm:prSet/>
      <dgm:spPr/>
      <dgm:t>
        <a:bodyPr/>
        <a:lstStyle/>
        <a:p>
          <a:endParaRPr lang="pt-BR"/>
        </a:p>
      </dgm:t>
    </dgm:pt>
    <dgm:pt modelId="{47D77349-6415-42A8-8B4A-3E6D479FA4E9}" type="sibTrans" cxnId="{3CEB58FD-11AA-4ACE-ACA2-0D1EFE61EE98}">
      <dgm:prSet/>
      <dgm:spPr/>
      <dgm:t>
        <a:bodyPr/>
        <a:lstStyle/>
        <a:p>
          <a:endParaRPr lang="pt-BR"/>
        </a:p>
      </dgm:t>
    </dgm:pt>
    <dgm:pt modelId="{58A215CA-9D57-4500-A82A-2FD15A598682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Água gelada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9F12451F-EE9A-457E-AF82-6CE51A808D83}" type="parTrans" cxnId="{8A46A5C9-213F-4A14-BAAA-713383528D25}">
      <dgm:prSet/>
      <dgm:spPr/>
      <dgm:t>
        <a:bodyPr/>
        <a:lstStyle/>
        <a:p>
          <a:endParaRPr lang="pt-BR"/>
        </a:p>
      </dgm:t>
    </dgm:pt>
    <dgm:pt modelId="{4496A216-62E6-4816-B6F4-1C1C521B3EDA}" type="sibTrans" cxnId="{8A46A5C9-213F-4A14-BAAA-713383528D25}">
      <dgm:prSet/>
      <dgm:spPr/>
      <dgm:t>
        <a:bodyPr/>
        <a:lstStyle/>
        <a:p>
          <a:endParaRPr lang="pt-BR"/>
        </a:p>
      </dgm:t>
    </dgm:pt>
    <dgm:pt modelId="{176EB440-B25F-4744-8453-AE16C2A7B7DD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Interromper a ação  calor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E1CDD951-F044-41E4-A00E-C92FEB648C31}" type="parTrans" cxnId="{56E95AC0-102E-40F2-8D3F-3E9DFDCBA073}">
      <dgm:prSet/>
      <dgm:spPr/>
      <dgm:t>
        <a:bodyPr/>
        <a:lstStyle/>
        <a:p>
          <a:endParaRPr lang="pt-BR"/>
        </a:p>
      </dgm:t>
    </dgm:pt>
    <dgm:pt modelId="{08FE956D-3A92-4828-B736-918E0D2AF894}" type="sibTrans" cxnId="{56E95AC0-102E-40F2-8D3F-3E9DFDCBA073}">
      <dgm:prSet/>
      <dgm:spPr/>
      <dgm:t>
        <a:bodyPr/>
        <a:lstStyle/>
        <a:p>
          <a:endParaRPr lang="pt-BR"/>
        </a:p>
      </dgm:t>
    </dgm:pt>
    <dgm:pt modelId="{4E94C963-99C4-49E6-8FA9-CF3E7B35C135}">
      <dgm:prSet phldrT="[Texto]" custT="1"/>
      <dgm:spPr/>
      <dgm:t>
        <a:bodyPr/>
        <a:lstStyle/>
        <a:p>
          <a:r>
            <a:rPr lang="pt-BR" sz="1400" dirty="0" smtClean="0">
              <a:latin typeface="Times New Roman" pitchFamily="18" charset="0"/>
              <a:cs typeface="Times New Roman" pitchFamily="18" charset="0"/>
            </a:rPr>
            <a:t>Redução do consumo de energia</a:t>
          </a:r>
          <a:endParaRPr lang="pt-BR" sz="1400" dirty="0">
            <a:latin typeface="Times New Roman" pitchFamily="18" charset="0"/>
            <a:cs typeface="Times New Roman" pitchFamily="18" charset="0"/>
          </a:endParaRPr>
        </a:p>
      </dgm:t>
    </dgm:pt>
    <dgm:pt modelId="{3442836F-B4F5-4F87-ABE7-96D9E3590CC5}" type="parTrans" cxnId="{7492DB05-DBF2-477C-A147-48B1032CE99F}">
      <dgm:prSet/>
      <dgm:spPr/>
      <dgm:t>
        <a:bodyPr/>
        <a:lstStyle/>
        <a:p>
          <a:endParaRPr lang="pt-BR"/>
        </a:p>
      </dgm:t>
    </dgm:pt>
    <dgm:pt modelId="{4AF1E1D7-5631-45BF-8FED-1FC84CA0E7D3}" type="sibTrans" cxnId="{7492DB05-DBF2-477C-A147-48B1032CE99F}">
      <dgm:prSet/>
      <dgm:spPr/>
      <dgm:t>
        <a:bodyPr/>
        <a:lstStyle/>
        <a:p>
          <a:endParaRPr lang="pt-BR"/>
        </a:p>
      </dgm:t>
    </dgm:pt>
    <dgm:pt modelId="{1B7E4CE8-C545-4D4A-878E-2B63B04DE9ED}" type="pres">
      <dgm:prSet presAssocID="{E43D49E7-1E25-4685-9409-980C0678F7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7815DF-FE49-4DA8-B5D6-3FCFB9B4F356}" type="pres">
      <dgm:prSet presAssocID="{176EB440-B25F-4744-8453-AE16C2A7B7DD}" presName="boxAndChildren" presStyleCnt="0"/>
      <dgm:spPr/>
    </dgm:pt>
    <dgm:pt modelId="{5F01195A-D7BB-47DE-B300-ADC79982C5D1}" type="pres">
      <dgm:prSet presAssocID="{176EB440-B25F-4744-8453-AE16C2A7B7DD}" presName="parentTextBox" presStyleLbl="node1" presStyleIdx="0" presStyleCnt="3"/>
      <dgm:spPr/>
      <dgm:t>
        <a:bodyPr/>
        <a:lstStyle/>
        <a:p>
          <a:endParaRPr lang="pt-BR"/>
        </a:p>
      </dgm:t>
    </dgm:pt>
    <dgm:pt modelId="{2E3B2E76-E02B-4E40-8EFC-1BE70B80F675}" type="pres">
      <dgm:prSet presAssocID="{176EB440-B25F-4744-8453-AE16C2A7B7DD}" presName="entireBox" presStyleLbl="node1" presStyleIdx="0" presStyleCnt="3"/>
      <dgm:spPr/>
      <dgm:t>
        <a:bodyPr/>
        <a:lstStyle/>
        <a:p>
          <a:endParaRPr lang="pt-BR"/>
        </a:p>
      </dgm:t>
    </dgm:pt>
    <dgm:pt modelId="{50F07F7F-00B0-4935-9A04-F257FC6588F6}" type="pres">
      <dgm:prSet presAssocID="{176EB440-B25F-4744-8453-AE16C2A7B7DD}" presName="descendantBox" presStyleCnt="0"/>
      <dgm:spPr/>
    </dgm:pt>
    <dgm:pt modelId="{1C0C49FC-A60D-4069-89D2-2C285DC810B0}" type="pres">
      <dgm:prSet presAssocID="{4E94C963-99C4-49E6-8FA9-CF3E7B35C13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5583D2-C193-4AD3-B2AB-25D85F2CD403}" type="pres">
      <dgm:prSet presAssocID="{47D77349-6415-42A8-8B4A-3E6D479FA4E9}" presName="sp" presStyleCnt="0"/>
      <dgm:spPr/>
    </dgm:pt>
    <dgm:pt modelId="{9DAB9001-0F69-4216-8112-2F8F43E775DB}" type="pres">
      <dgm:prSet presAssocID="{01D4CDA0-3B9F-4A23-AAC0-B69FA33CAEB2}" presName="arrowAndChildren" presStyleCnt="0"/>
      <dgm:spPr/>
    </dgm:pt>
    <dgm:pt modelId="{90B38B84-04DD-4846-A4CE-826D6B9D8366}" type="pres">
      <dgm:prSet presAssocID="{01D4CDA0-3B9F-4A23-AAC0-B69FA33CAEB2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EC7B60E6-6EB1-4EE8-AA7F-956BCF655894}" type="pres">
      <dgm:prSet presAssocID="{01D4CDA0-3B9F-4A23-AAC0-B69FA33CAEB2}" presName="arrow" presStyleLbl="node1" presStyleIdx="1" presStyleCnt="3"/>
      <dgm:spPr/>
      <dgm:t>
        <a:bodyPr/>
        <a:lstStyle/>
        <a:p>
          <a:endParaRPr lang="pt-BR"/>
        </a:p>
      </dgm:t>
    </dgm:pt>
    <dgm:pt modelId="{D1E29629-EAE4-4128-AD68-08B85FCE24A8}" type="pres">
      <dgm:prSet presAssocID="{01D4CDA0-3B9F-4A23-AAC0-B69FA33CAEB2}" presName="descendantArrow" presStyleCnt="0"/>
      <dgm:spPr/>
    </dgm:pt>
    <dgm:pt modelId="{1671E33D-151A-4B63-8209-49C23F7EAC41}" type="pres">
      <dgm:prSet presAssocID="{58A215CA-9D57-4500-A82A-2FD15A598682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35F2CD-7E2E-42B1-B5F9-CDE124DF8F3C}" type="pres">
      <dgm:prSet presAssocID="{ED43C5B4-7C7D-4F97-B16E-E0ACE4EF8C58}" presName="sp" presStyleCnt="0"/>
      <dgm:spPr/>
    </dgm:pt>
    <dgm:pt modelId="{40F49444-A3BE-4FE6-A106-AF1D19F8161A}" type="pres">
      <dgm:prSet presAssocID="{17CCF844-8836-4598-B875-4E46ABA8C379}" presName="arrowAndChildren" presStyleCnt="0"/>
      <dgm:spPr/>
    </dgm:pt>
    <dgm:pt modelId="{03CD04C0-1E82-4571-9302-E23CC7D12F9B}" type="pres">
      <dgm:prSet presAssocID="{17CCF844-8836-4598-B875-4E46ABA8C379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71BC6395-22D9-4E10-A220-3465B48BBA4E}" type="pres">
      <dgm:prSet presAssocID="{17CCF844-8836-4598-B875-4E46ABA8C379}" presName="arrow" presStyleLbl="node1" presStyleIdx="2" presStyleCnt="3"/>
      <dgm:spPr/>
      <dgm:t>
        <a:bodyPr/>
        <a:lstStyle/>
        <a:p>
          <a:endParaRPr lang="pt-BR"/>
        </a:p>
      </dgm:t>
    </dgm:pt>
    <dgm:pt modelId="{090EC2F7-47CC-4E97-AD19-3FB329CED800}" type="pres">
      <dgm:prSet presAssocID="{17CCF844-8836-4598-B875-4E46ABA8C379}" presName="descendantArrow" presStyleCnt="0"/>
      <dgm:spPr/>
    </dgm:pt>
    <dgm:pt modelId="{CE16FEFB-8ACD-4319-866A-34D8ED67DD48}" type="pres">
      <dgm:prSet presAssocID="{65A90256-2C35-4C7B-A3EC-A3582BDB46A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4DFE03-DFB3-4523-83B5-B7A95CF65DA6}" type="pres">
      <dgm:prSet presAssocID="{8F08A041-5E46-4221-8DD1-C98B39646D6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44498C-56CD-4561-A8B8-E8FE0FF82988}" srcId="{E43D49E7-1E25-4685-9409-980C0678F7BA}" destId="{17CCF844-8836-4598-B875-4E46ABA8C379}" srcOrd="0" destOrd="0" parTransId="{EA5FE1DE-814C-4C13-BE3A-505A69378088}" sibTransId="{ED43C5B4-7C7D-4F97-B16E-E0ACE4EF8C58}"/>
    <dgm:cxn modelId="{E906B58A-300E-4E07-9EA9-1418E7469E8A}" type="presOf" srcId="{176EB440-B25F-4744-8453-AE16C2A7B7DD}" destId="{5F01195A-D7BB-47DE-B300-ADC79982C5D1}" srcOrd="0" destOrd="0" presId="urn:microsoft.com/office/officeart/2005/8/layout/process4"/>
    <dgm:cxn modelId="{00F10623-D4EF-4FB4-9796-66CD614FB9D2}" type="presOf" srcId="{17CCF844-8836-4598-B875-4E46ABA8C379}" destId="{03CD04C0-1E82-4571-9302-E23CC7D12F9B}" srcOrd="0" destOrd="0" presId="urn:microsoft.com/office/officeart/2005/8/layout/process4"/>
    <dgm:cxn modelId="{3CEB58FD-11AA-4ACE-ACA2-0D1EFE61EE98}" srcId="{E43D49E7-1E25-4685-9409-980C0678F7BA}" destId="{01D4CDA0-3B9F-4A23-AAC0-B69FA33CAEB2}" srcOrd="1" destOrd="0" parTransId="{4F8F2E4F-32E5-4F67-B5EC-63F589F3D9B7}" sibTransId="{47D77349-6415-42A8-8B4A-3E6D479FA4E9}"/>
    <dgm:cxn modelId="{7BA60908-CAC6-4ACD-9F72-0410748AD47E}" type="presOf" srcId="{17CCF844-8836-4598-B875-4E46ABA8C379}" destId="{71BC6395-22D9-4E10-A220-3465B48BBA4E}" srcOrd="1" destOrd="0" presId="urn:microsoft.com/office/officeart/2005/8/layout/process4"/>
    <dgm:cxn modelId="{E25ED5CC-FC2A-4EE9-9121-95F4415598CC}" srcId="{17CCF844-8836-4598-B875-4E46ABA8C379}" destId="{65A90256-2C35-4C7B-A3EC-A3582BDB46A2}" srcOrd="0" destOrd="0" parTransId="{E3DD99AA-6CD8-4B0E-A5EB-75DCC5B0BD15}" sibTransId="{E91B3629-77A9-4280-ADE6-F09F45C37BAD}"/>
    <dgm:cxn modelId="{61695853-8C64-4AA0-A317-2687AC26D509}" type="presOf" srcId="{65A90256-2C35-4C7B-A3EC-A3582BDB46A2}" destId="{CE16FEFB-8ACD-4319-866A-34D8ED67DD48}" srcOrd="0" destOrd="0" presId="urn:microsoft.com/office/officeart/2005/8/layout/process4"/>
    <dgm:cxn modelId="{1031CA13-0680-40A4-BA44-D6A24B0480A7}" type="presOf" srcId="{176EB440-B25F-4744-8453-AE16C2A7B7DD}" destId="{2E3B2E76-E02B-4E40-8EFC-1BE70B80F675}" srcOrd="1" destOrd="0" presId="urn:microsoft.com/office/officeart/2005/8/layout/process4"/>
    <dgm:cxn modelId="{F4794D0F-A08B-49BB-86C2-FEE9CF420223}" type="presOf" srcId="{58A215CA-9D57-4500-A82A-2FD15A598682}" destId="{1671E33D-151A-4B63-8209-49C23F7EAC41}" srcOrd="0" destOrd="0" presId="urn:microsoft.com/office/officeart/2005/8/layout/process4"/>
    <dgm:cxn modelId="{56E95AC0-102E-40F2-8D3F-3E9DFDCBA073}" srcId="{E43D49E7-1E25-4685-9409-980C0678F7BA}" destId="{176EB440-B25F-4744-8453-AE16C2A7B7DD}" srcOrd="2" destOrd="0" parTransId="{E1CDD951-F044-41E4-A00E-C92FEB648C31}" sibTransId="{08FE956D-3A92-4828-B736-918E0D2AF894}"/>
    <dgm:cxn modelId="{2AD81C3E-C377-4240-9711-A18CD2C027C0}" srcId="{17CCF844-8836-4598-B875-4E46ABA8C379}" destId="{8F08A041-5E46-4221-8DD1-C98B39646D68}" srcOrd="1" destOrd="0" parTransId="{B777E206-CB44-44BA-ADFD-807CC3DC0093}" sibTransId="{7E8CAA8F-1A5F-437D-880A-5F71978DF04E}"/>
    <dgm:cxn modelId="{B76FFE13-EFDA-4AF3-8BBB-99F27EACF263}" type="presOf" srcId="{E43D49E7-1E25-4685-9409-980C0678F7BA}" destId="{1B7E4CE8-C545-4D4A-878E-2B63B04DE9ED}" srcOrd="0" destOrd="0" presId="urn:microsoft.com/office/officeart/2005/8/layout/process4"/>
    <dgm:cxn modelId="{8961015E-5D7D-4E06-A2DD-9AD3C4AFEED5}" type="presOf" srcId="{8F08A041-5E46-4221-8DD1-C98B39646D68}" destId="{424DFE03-DFB3-4523-83B5-B7A95CF65DA6}" srcOrd="0" destOrd="0" presId="urn:microsoft.com/office/officeart/2005/8/layout/process4"/>
    <dgm:cxn modelId="{3F8489EA-3CE7-4D6E-B61F-57DE2D025E21}" type="presOf" srcId="{01D4CDA0-3B9F-4A23-AAC0-B69FA33CAEB2}" destId="{EC7B60E6-6EB1-4EE8-AA7F-956BCF655894}" srcOrd="1" destOrd="0" presId="urn:microsoft.com/office/officeart/2005/8/layout/process4"/>
    <dgm:cxn modelId="{8A46A5C9-213F-4A14-BAAA-713383528D25}" srcId="{01D4CDA0-3B9F-4A23-AAC0-B69FA33CAEB2}" destId="{58A215CA-9D57-4500-A82A-2FD15A598682}" srcOrd="0" destOrd="0" parTransId="{9F12451F-EE9A-457E-AF82-6CE51A808D83}" sibTransId="{4496A216-62E6-4816-B6F4-1C1C521B3EDA}"/>
    <dgm:cxn modelId="{3EA2FAE5-81FB-4271-BC43-ED9E746DF4E8}" type="presOf" srcId="{4E94C963-99C4-49E6-8FA9-CF3E7B35C135}" destId="{1C0C49FC-A60D-4069-89D2-2C285DC810B0}" srcOrd="0" destOrd="0" presId="urn:microsoft.com/office/officeart/2005/8/layout/process4"/>
    <dgm:cxn modelId="{7492DB05-DBF2-477C-A147-48B1032CE99F}" srcId="{176EB440-B25F-4744-8453-AE16C2A7B7DD}" destId="{4E94C963-99C4-49E6-8FA9-CF3E7B35C135}" srcOrd="0" destOrd="0" parTransId="{3442836F-B4F5-4F87-ABE7-96D9E3590CC5}" sibTransId="{4AF1E1D7-5631-45BF-8FED-1FC84CA0E7D3}"/>
    <dgm:cxn modelId="{5D384652-9B78-4AC8-9ED5-8CF830E74ACD}" type="presOf" srcId="{01D4CDA0-3B9F-4A23-AAC0-B69FA33CAEB2}" destId="{90B38B84-04DD-4846-A4CE-826D6B9D8366}" srcOrd="0" destOrd="0" presId="urn:microsoft.com/office/officeart/2005/8/layout/process4"/>
    <dgm:cxn modelId="{6F68769E-7401-4784-9EA2-E4C0727F4839}" type="presParOf" srcId="{1B7E4CE8-C545-4D4A-878E-2B63B04DE9ED}" destId="{AF7815DF-FE49-4DA8-B5D6-3FCFB9B4F356}" srcOrd="0" destOrd="0" presId="urn:microsoft.com/office/officeart/2005/8/layout/process4"/>
    <dgm:cxn modelId="{7994A118-AD0D-4942-865D-06CFF573BB6A}" type="presParOf" srcId="{AF7815DF-FE49-4DA8-B5D6-3FCFB9B4F356}" destId="{5F01195A-D7BB-47DE-B300-ADC79982C5D1}" srcOrd="0" destOrd="0" presId="urn:microsoft.com/office/officeart/2005/8/layout/process4"/>
    <dgm:cxn modelId="{7CDF1755-6ECA-4A24-9E66-B543BEDFAF70}" type="presParOf" srcId="{AF7815DF-FE49-4DA8-B5D6-3FCFB9B4F356}" destId="{2E3B2E76-E02B-4E40-8EFC-1BE70B80F675}" srcOrd="1" destOrd="0" presId="urn:microsoft.com/office/officeart/2005/8/layout/process4"/>
    <dgm:cxn modelId="{6FAC6EA2-92EA-40A0-B4EA-D789810577B3}" type="presParOf" srcId="{AF7815DF-FE49-4DA8-B5D6-3FCFB9B4F356}" destId="{50F07F7F-00B0-4935-9A04-F257FC6588F6}" srcOrd="2" destOrd="0" presId="urn:microsoft.com/office/officeart/2005/8/layout/process4"/>
    <dgm:cxn modelId="{C329795A-8C72-4E6D-B028-BDEAAFE04969}" type="presParOf" srcId="{50F07F7F-00B0-4935-9A04-F257FC6588F6}" destId="{1C0C49FC-A60D-4069-89D2-2C285DC810B0}" srcOrd="0" destOrd="0" presId="urn:microsoft.com/office/officeart/2005/8/layout/process4"/>
    <dgm:cxn modelId="{FE52E9DA-B010-450A-868C-D2C2D9B07495}" type="presParOf" srcId="{1B7E4CE8-C545-4D4A-878E-2B63B04DE9ED}" destId="{7F5583D2-C193-4AD3-B2AB-25D85F2CD403}" srcOrd="1" destOrd="0" presId="urn:microsoft.com/office/officeart/2005/8/layout/process4"/>
    <dgm:cxn modelId="{BE6B691F-BDEC-4B3F-B577-C6A02A57E605}" type="presParOf" srcId="{1B7E4CE8-C545-4D4A-878E-2B63B04DE9ED}" destId="{9DAB9001-0F69-4216-8112-2F8F43E775DB}" srcOrd="2" destOrd="0" presId="urn:microsoft.com/office/officeart/2005/8/layout/process4"/>
    <dgm:cxn modelId="{EF861306-8E61-4E25-B9F3-724F69CB4BE6}" type="presParOf" srcId="{9DAB9001-0F69-4216-8112-2F8F43E775DB}" destId="{90B38B84-04DD-4846-A4CE-826D6B9D8366}" srcOrd="0" destOrd="0" presId="urn:microsoft.com/office/officeart/2005/8/layout/process4"/>
    <dgm:cxn modelId="{89E1C3E8-78F4-47D6-98B6-607E9468D783}" type="presParOf" srcId="{9DAB9001-0F69-4216-8112-2F8F43E775DB}" destId="{EC7B60E6-6EB1-4EE8-AA7F-956BCF655894}" srcOrd="1" destOrd="0" presId="urn:microsoft.com/office/officeart/2005/8/layout/process4"/>
    <dgm:cxn modelId="{4287780F-FE10-43B2-8445-7BCA676DA43C}" type="presParOf" srcId="{9DAB9001-0F69-4216-8112-2F8F43E775DB}" destId="{D1E29629-EAE4-4128-AD68-08B85FCE24A8}" srcOrd="2" destOrd="0" presId="urn:microsoft.com/office/officeart/2005/8/layout/process4"/>
    <dgm:cxn modelId="{067A43D0-AAB4-4C98-9826-E686853B0E8F}" type="presParOf" srcId="{D1E29629-EAE4-4128-AD68-08B85FCE24A8}" destId="{1671E33D-151A-4B63-8209-49C23F7EAC41}" srcOrd="0" destOrd="0" presId="urn:microsoft.com/office/officeart/2005/8/layout/process4"/>
    <dgm:cxn modelId="{9D89F0F1-DEBC-48B8-84EE-5DEAF5EB6E72}" type="presParOf" srcId="{1B7E4CE8-C545-4D4A-878E-2B63B04DE9ED}" destId="{D435F2CD-7E2E-42B1-B5F9-CDE124DF8F3C}" srcOrd="3" destOrd="0" presId="urn:microsoft.com/office/officeart/2005/8/layout/process4"/>
    <dgm:cxn modelId="{EC4DC736-FFC0-4AE7-BAA0-62075B5C25E6}" type="presParOf" srcId="{1B7E4CE8-C545-4D4A-878E-2B63B04DE9ED}" destId="{40F49444-A3BE-4FE6-A106-AF1D19F8161A}" srcOrd="4" destOrd="0" presId="urn:microsoft.com/office/officeart/2005/8/layout/process4"/>
    <dgm:cxn modelId="{3AC5C0DF-C9DB-4FB4-B263-1ACE971B12E8}" type="presParOf" srcId="{40F49444-A3BE-4FE6-A106-AF1D19F8161A}" destId="{03CD04C0-1E82-4571-9302-E23CC7D12F9B}" srcOrd="0" destOrd="0" presId="urn:microsoft.com/office/officeart/2005/8/layout/process4"/>
    <dgm:cxn modelId="{5C63AE52-4FF2-4336-91CD-50CE90069DD2}" type="presParOf" srcId="{40F49444-A3BE-4FE6-A106-AF1D19F8161A}" destId="{71BC6395-22D9-4E10-A220-3465B48BBA4E}" srcOrd="1" destOrd="0" presId="urn:microsoft.com/office/officeart/2005/8/layout/process4"/>
    <dgm:cxn modelId="{ABFEB637-9048-43AE-845F-6C0BF3BE421B}" type="presParOf" srcId="{40F49444-A3BE-4FE6-A106-AF1D19F8161A}" destId="{090EC2F7-47CC-4E97-AD19-3FB329CED800}" srcOrd="2" destOrd="0" presId="urn:microsoft.com/office/officeart/2005/8/layout/process4"/>
    <dgm:cxn modelId="{6310E12C-4D32-4B9C-B441-DC82F1C5A271}" type="presParOf" srcId="{090EC2F7-47CC-4E97-AD19-3FB329CED800}" destId="{CE16FEFB-8ACD-4319-866A-34D8ED67DD48}" srcOrd="0" destOrd="0" presId="urn:microsoft.com/office/officeart/2005/8/layout/process4"/>
    <dgm:cxn modelId="{1E4778FB-83F7-4E71-B1FF-9DF5DA96A279}" type="presParOf" srcId="{090EC2F7-47CC-4E97-AD19-3FB329CED800}" destId="{424DFE03-DFB3-4523-83B5-B7A95CF65DA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B2E76-E02B-4E40-8EFC-1BE70B80F675}">
      <dsp:nvSpPr>
        <dsp:cNvPr id="0" name=""/>
        <dsp:cNvSpPr/>
      </dsp:nvSpPr>
      <dsp:spPr>
        <a:xfrm>
          <a:off x="0" y="2626845"/>
          <a:ext cx="5759669" cy="8621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Vantagens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26845"/>
        <a:ext cx="5759669" cy="465582"/>
      </dsp:txXfrm>
    </dsp:sp>
    <dsp:sp modelId="{1C0C49FC-A60D-4069-89D2-2C285DC810B0}">
      <dsp:nvSpPr>
        <dsp:cNvPr id="0" name=""/>
        <dsp:cNvSpPr/>
      </dsp:nvSpPr>
      <dsp:spPr>
        <a:xfrm>
          <a:off x="0" y="3075184"/>
          <a:ext cx="2879834" cy="3966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Evidencia a cor e sabor	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75184"/>
        <a:ext cx="2879834" cy="396607"/>
      </dsp:txXfrm>
    </dsp:sp>
    <dsp:sp modelId="{FAC57B2F-7708-406B-8575-DDBA094BEF3B}">
      <dsp:nvSpPr>
        <dsp:cNvPr id="0" name=""/>
        <dsp:cNvSpPr/>
      </dsp:nvSpPr>
      <dsp:spPr>
        <a:xfrm>
          <a:off x="2879834" y="3075184"/>
          <a:ext cx="2879834" cy="396607"/>
        </a:xfrm>
        <a:prstGeom prst="rect">
          <a:avLst/>
        </a:prstGeom>
        <a:solidFill>
          <a:schemeClr val="accent3">
            <a:tint val="40000"/>
            <a:alpha val="90000"/>
            <a:hueOff val="-2128387"/>
            <a:satOff val="17828"/>
            <a:lumOff val="9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128387"/>
              <a:satOff val="17828"/>
              <a:lumOff val="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Elimina substâncias indesejáveis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834" y="3075184"/>
        <a:ext cx="2879834" cy="396607"/>
      </dsp:txXfrm>
    </dsp:sp>
    <dsp:sp modelId="{EC7B60E6-6EB1-4EE8-AA7F-956BCF655894}">
      <dsp:nvSpPr>
        <dsp:cNvPr id="0" name=""/>
        <dsp:cNvSpPr/>
      </dsp:nvSpPr>
      <dsp:spPr>
        <a:xfrm rot="10800000">
          <a:off x="0" y="1313731"/>
          <a:ext cx="5759669" cy="1326047"/>
        </a:xfrm>
        <a:prstGeom prst="upArrowCallout">
          <a:avLst/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Vantagens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13731"/>
        <a:ext cx="5759669" cy="465442"/>
      </dsp:txXfrm>
    </dsp:sp>
    <dsp:sp modelId="{7A42DFB5-9B6B-46D6-9769-F6162CB6757E}">
      <dsp:nvSpPr>
        <dsp:cNvPr id="0" name=""/>
        <dsp:cNvSpPr/>
      </dsp:nvSpPr>
      <dsp:spPr>
        <a:xfrm>
          <a:off x="0" y="1779173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4256773"/>
            <a:satOff val="35655"/>
            <a:lumOff val="19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256773"/>
              <a:satOff val="35655"/>
              <a:lumOff val="1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Inativa enzimas, destrói </a:t>
          </a:r>
          <a:r>
            <a:rPr lang="pt-BR" sz="1400" kern="1200" dirty="0" err="1" smtClean="0">
              <a:latin typeface="Times New Roman" pitchFamily="18" charset="0"/>
              <a:cs typeface="Times New Roman" pitchFamily="18" charset="0"/>
            </a:rPr>
            <a:t>microorganismos</a:t>
          </a: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	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79173"/>
        <a:ext cx="2879834" cy="396488"/>
      </dsp:txXfrm>
    </dsp:sp>
    <dsp:sp modelId="{1671E33D-151A-4B63-8209-49C23F7EAC41}">
      <dsp:nvSpPr>
        <dsp:cNvPr id="0" name=""/>
        <dsp:cNvSpPr/>
      </dsp:nvSpPr>
      <dsp:spPr>
        <a:xfrm>
          <a:off x="2879834" y="1779173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6385160"/>
            <a:satOff val="53483"/>
            <a:lumOff val="291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385160"/>
              <a:satOff val="53483"/>
              <a:lumOff val="2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Preserva valor nutricional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834" y="1779173"/>
        <a:ext cx="2879834" cy="396488"/>
      </dsp:txXfrm>
    </dsp:sp>
    <dsp:sp modelId="{71BC6395-22D9-4E10-A220-3465B48BBA4E}">
      <dsp:nvSpPr>
        <dsp:cNvPr id="0" name=""/>
        <dsp:cNvSpPr/>
      </dsp:nvSpPr>
      <dsp:spPr>
        <a:xfrm rot="10800000">
          <a:off x="0" y="616"/>
          <a:ext cx="5759669" cy="1326047"/>
        </a:xfrm>
        <a:prstGeom prst="upArrowCallout">
          <a:avLst/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BRANQUEAMENTO</a:t>
          </a:r>
          <a:endParaRPr lang="pt-BR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6"/>
        <a:ext cx="5759669" cy="465442"/>
      </dsp:txXfrm>
    </dsp:sp>
    <dsp:sp modelId="{CE16FEFB-8ACD-4319-866A-34D8ED67DD48}">
      <dsp:nvSpPr>
        <dsp:cNvPr id="0" name=""/>
        <dsp:cNvSpPr/>
      </dsp:nvSpPr>
      <dsp:spPr>
        <a:xfrm>
          <a:off x="0" y="466059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8513546"/>
            <a:satOff val="71310"/>
            <a:lumOff val="38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513546"/>
              <a:satOff val="71310"/>
              <a:lumOff val="3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Frutas	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6059"/>
        <a:ext cx="2879834" cy="396488"/>
      </dsp:txXfrm>
    </dsp:sp>
    <dsp:sp modelId="{424DFE03-DFB3-4523-83B5-B7A95CF65DA6}">
      <dsp:nvSpPr>
        <dsp:cNvPr id="0" name=""/>
        <dsp:cNvSpPr/>
      </dsp:nvSpPr>
      <dsp:spPr>
        <a:xfrm>
          <a:off x="2879834" y="466059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10641932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32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Hortaliças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834" y="466059"/>
        <a:ext cx="2879834" cy="396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B2E76-E02B-4E40-8EFC-1BE70B80F675}">
      <dsp:nvSpPr>
        <dsp:cNvPr id="0" name=""/>
        <dsp:cNvSpPr/>
      </dsp:nvSpPr>
      <dsp:spPr>
        <a:xfrm>
          <a:off x="0" y="2626845"/>
          <a:ext cx="5759669" cy="8621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Interromper a ação  calor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26845"/>
        <a:ext cx="5759669" cy="465582"/>
      </dsp:txXfrm>
    </dsp:sp>
    <dsp:sp modelId="{1C0C49FC-A60D-4069-89D2-2C285DC810B0}">
      <dsp:nvSpPr>
        <dsp:cNvPr id="0" name=""/>
        <dsp:cNvSpPr/>
      </dsp:nvSpPr>
      <dsp:spPr>
        <a:xfrm>
          <a:off x="0" y="3075184"/>
          <a:ext cx="5759669" cy="3966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Redução do consumo de energia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75184"/>
        <a:ext cx="5759669" cy="396607"/>
      </dsp:txXfrm>
    </dsp:sp>
    <dsp:sp modelId="{EC7B60E6-6EB1-4EE8-AA7F-956BCF655894}">
      <dsp:nvSpPr>
        <dsp:cNvPr id="0" name=""/>
        <dsp:cNvSpPr/>
      </dsp:nvSpPr>
      <dsp:spPr>
        <a:xfrm rot="10800000">
          <a:off x="0" y="1313731"/>
          <a:ext cx="5759669" cy="1326047"/>
        </a:xfrm>
        <a:prstGeom prst="upArrowCallout">
          <a:avLst/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Resfriamento rápido</a:t>
          </a:r>
          <a:endParaRPr lang="pt-BR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13731"/>
        <a:ext cx="5759669" cy="465442"/>
      </dsp:txXfrm>
    </dsp:sp>
    <dsp:sp modelId="{1671E33D-151A-4B63-8209-49C23F7EAC41}">
      <dsp:nvSpPr>
        <dsp:cNvPr id="0" name=""/>
        <dsp:cNvSpPr/>
      </dsp:nvSpPr>
      <dsp:spPr>
        <a:xfrm>
          <a:off x="0" y="1779173"/>
          <a:ext cx="5759669" cy="396488"/>
        </a:xfrm>
        <a:prstGeom prst="rect">
          <a:avLst/>
        </a:prstGeom>
        <a:solidFill>
          <a:schemeClr val="accent3">
            <a:tint val="40000"/>
            <a:alpha val="90000"/>
            <a:hueOff val="-3547311"/>
            <a:satOff val="29713"/>
            <a:lumOff val="161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547311"/>
              <a:satOff val="29713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Água gelada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79173"/>
        <a:ext cx="5759669" cy="396488"/>
      </dsp:txXfrm>
    </dsp:sp>
    <dsp:sp modelId="{71BC6395-22D9-4E10-A220-3465B48BBA4E}">
      <dsp:nvSpPr>
        <dsp:cNvPr id="0" name=""/>
        <dsp:cNvSpPr/>
      </dsp:nvSpPr>
      <dsp:spPr>
        <a:xfrm rot="10800000">
          <a:off x="0" y="616"/>
          <a:ext cx="5759669" cy="1326047"/>
        </a:xfrm>
        <a:prstGeom prst="upArrowCallout">
          <a:avLst/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BRANQUEAMENTO</a:t>
          </a:r>
          <a:endParaRPr lang="pt-BR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6"/>
        <a:ext cx="5759669" cy="465442"/>
      </dsp:txXfrm>
    </dsp:sp>
    <dsp:sp modelId="{CE16FEFB-8ACD-4319-866A-34D8ED67DD48}">
      <dsp:nvSpPr>
        <dsp:cNvPr id="0" name=""/>
        <dsp:cNvSpPr/>
      </dsp:nvSpPr>
      <dsp:spPr>
        <a:xfrm>
          <a:off x="0" y="466059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7094622"/>
            <a:satOff val="59425"/>
            <a:lumOff val="323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094622"/>
              <a:satOff val="59425"/>
              <a:lumOff val="3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Água quente (85º a 100°)	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6059"/>
        <a:ext cx="2879834" cy="396488"/>
      </dsp:txXfrm>
    </dsp:sp>
    <dsp:sp modelId="{424DFE03-DFB3-4523-83B5-B7A95CF65DA6}">
      <dsp:nvSpPr>
        <dsp:cNvPr id="0" name=""/>
        <dsp:cNvSpPr/>
      </dsp:nvSpPr>
      <dsp:spPr>
        <a:xfrm>
          <a:off x="2879834" y="466059"/>
          <a:ext cx="2879834" cy="396488"/>
        </a:xfrm>
        <a:prstGeom prst="rect">
          <a:avLst/>
        </a:prstGeom>
        <a:solidFill>
          <a:schemeClr val="accent3">
            <a:tint val="40000"/>
            <a:alpha val="90000"/>
            <a:hueOff val="-10641932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32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Times New Roman" pitchFamily="18" charset="0"/>
              <a:cs typeface="Times New Roman" pitchFamily="18" charset="0"/>
            </a:rPr>
            <a:t>Vapor (acima de 100º)</a:t>
          </a:r>
          <a:endParaRPr lang="pt-B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834" y="466059"/>
        <a:ext cx="2879834" cy="39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leunice\Documents\Grava&#231;&#245;es%20de%20som\Grava&#231;&#227;o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870950"/>
            <a:ext cx="5572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  <a:endParaRPr sz="4800" b="1" dirty="0">
              <a:solidFill>
                <a:schemeClr val="lt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pic>
        <p:nvPicPr>
          <p:cNvPr id="4" name="Gravaçã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1890" y="47106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272271"/>
            <a:ext cx="882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Branqueamento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1860330" y="1114097"/>
          <a:ext cx="5759669" cy="348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738" y="1114727"/>
            <a:ext cx="8902262" cy="293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Ovos crus: podem expandir e quebrar devido ao aumento de volume.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Ovos cozidos: ficam elásticos.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Molhos à base de ovos, como maionese: podem separar e coagular.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Vegetais com alto teor de água, como alface, pepino e rabanetes: ficam flácidos e moles.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Iogurte natural,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cream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cheese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com baixo teor de gordura, natas e queijo cottage: ficam aguados e com aspecto talhado.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Batata cozida: não congela bem, a textura modifica e ela fica esfarelando.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Cremes e pudins que levam amido: soltam água depois de descongelados.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Gelatina: não resiste à temperaturas baixas.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Fermento fresco: perde a capacidade de fermentação depois de descongelado.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uvem 11"/>
          <p:cNvSpPr/>
          <p:nvPr/>
        </p:nvSpPr>
        <p:spPr>
          <a:xfrm>
            <a:off x="7357240" y="0"/>
            <a:ext cx="1786760" cy="1145628"/>
          </a:xfrm>
          <a:prstGeom prst="cloud">
            <a:avLst/>
          </a:prstGeom>
          <a:solidFill>
            <a:schemeClr val="bg1"/>
          </a:solidFill>
          <a:ln>
            <a:solidFill>
              <a:srgbClr val="277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Não devem ser congelados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738" y="1114727"/>
            <a:ext cx="890226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Caso queira congelar carnes ou algum alimento já temperado como almôndegas por exemplo, faça um tempero bem suave, pois após o congelamento o tempero tende a se intensificar.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Ao congelar pratos prontos, leve em consideração que eles ainda receberão calor após o descongelamento, então prefira congelá-los antes da cocção total.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Frutas tendem a ter a aparência e textura alteradas, mas podem ser congeladas para sucos ou geleias.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Certifique-se de embalar os alimentos adequadamente ou colocá-los em recipientes hermeticamente fechados, caso contrário, seu alimento pode sofrer queimadura por congelamento e o contato com o ar prejudica o valor nutricional</a:t>
            </a:r>
          </a:p>
          <a:p>
            <a:pPr fontAlgn="base">
              <a:lnSpc>
                <a:spcPts val="25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uvem 10"/>
          <p:cNvSpPr/>
          <p:nvPr/>
        </p:nvSpPr>
        <p:spPr>
          <a:xfrm>
            <a:off x="7357240" y="0"/>
            <a:ext cx="1786760" cy="1145628"/>
          </a:xfrm>
          <a:prstGeom prst="cloud">
            <a:avLst/>
          </a:prstGeom>
          <a:solidFill>
            <a:schemeClr val="bg1"/>
          </a:solidFill>
          <a:ln>
            <a:solidFill>
              <a:srgbClr val="277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Dicas importantes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738" y="1177159"/>
            <a:ext cx="890226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Durabilidade  quando congelados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Comida caseira: 3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Carne vermelha crua em peça: 4 meses / prontas: 2 a 3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Carne vermelha moída: 3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Peixe cru: 2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Frango cru:  3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Frutas cortadas: 6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Vegetais crus: 3 meses</a:t>
            </a:r>
          </a:p>
          <a:p>
            <a:pPr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Vegetais branqueados: 6 meses</a:t>
            </a:r>
          </a:p>
          <a:p>
            <a:pPr fontAlgn="base">
              <a:lnSpc>
                <a:spcPts val="25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738" y="1177159"/>
            <a:ext cx="890226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ATENÇÃO: Sobre a validade de alimentos não podemos esquecer</a:t>
            </a:r>
          </a:p>
          <a:p>
            <a:pPr fontAlgn="base">
              <a:lnSpc>
                <a:spcPts val="25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data secundária nunca deve ultrapassar a data primária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os alimentos dispensados da obrigatoriedade da indicação do prazo de validade, deve ser observada a ordem de entrada dos mesmos.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Ficar atentos aos produtos alimentícios e o que seu fabricante solicita, para que desta forma estejamos sempre seguindo as normas das indústrias alimentícias do prazo de validade primário, prazo de validade secundário e a forma de armazenamento após aberto ou não.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Prazo de validade primário: data de validade do produto alimentício fechado.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Prazo de validade secundário: data de validade do produto após aberto.</a:t>
            </a:r>
          </a:p>
          <a:p>
            <a:pPr fontAlgn="base">
              <a:lnSpc>
                <a:spcPts val="2500"/>
              </a:lnSpc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Nuvem 10"/>
          <p:cNvSpPr/>
          <p:nvPr/>
        </p:nvSpPr>
        <p:spPr>
          <a:xfrm>
            <a:off x="7357240" y="0"/>
            <a:ext cx="1786760" cy="1145628"/>
          </a:xfrm>
          <a:prstGeom prst="cloud">
            <a:avLst/>
          </a:prstGeom>
          <a:solidFill>
            <a:schemeClr val="bg1"/>
          </a:solidFill>
          <a:ln>
            <a:solidFill>
              <a:srgbClr val="277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Dicas importantes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714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 saúde pública (2014  a 2022 )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Atualmente atua como nutricionista </a:t>
            </a:r>
            <a:r>
              <a:rPr lang="pt-BR" sz="1050" dirty="0" err="1" smtClean="0">
                <a:latin typeface="Times New Roman" pitchFamily="18" charset="0"/>
                <a:cs typeface="Times New Roman" pitchFamily="18" charset="0"/>
              </a:rPr>
              <a:t>preceptora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 de estágio e como prestadora de serviços para  a empresa </a:t>
            </a:r>
            <a:r>
              <a:rPr lang="pt-BR" sz="1050" dirty="0" err="1" smtClean="0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6731" y="0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621" y="1894670"/>
            <a:ext cx="1776248" cy="26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250731" y="1180881"/>
          <a:ext cx="6096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Métodos</a:t>
                      </a:r>
                      <a:endParaRPr lang="pt-BR" dirty="0"/>
                    </a:p>
                  </a:txBody>
                  <a:tcPr>
                    <a:solidFill>
                      <a:srgbClr val="2773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Tipos</a:t>
                      </a:r>
                      <a:endParaRPr lang="pt-BR" dirty="0"/>
                    </a:p>
                  </a:txBody>
                  <a:tcPr>
                    <a:solidFill>
                      <a:srgbClr val="2773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Calor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Pasteurização,</a:t>
                      </a:r>
                      <a:r>
                        <a:rPr lang="pt-B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esterilização, </a:t>
                      </a:r>
                      <a:r>
                        <a:rPr lang="pt-B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branqueamento</a:t>
                      </a:r>
                      <a:r>
                        <a:rPr lang="pt-B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defumação. 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Frio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Refrigeração,</a:t>
                      </a:r>
                      <a:r>
                        <a:rPr lang="pt-B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congelamento</a:t>
                      </a:r>
                      <a:r>
                        <a:rPr lang="pt-B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liofilização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Controle</a:t>
                      </a:r>
                      <a:r>
                        <a:rPr lang="pt-B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umidade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Secagem, desidratação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Adição de soluto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Açúcar,</a:t>
                      </a:r>
                      <a:r>
                        <a:rPr lang="pt-B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sal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Defumação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Fumaça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Adição de elementos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Aditivos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Fermentação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Láctica, acética, </a:t>
                      </a:r>
                      <a:r>
                        <a:rPr lang="pt-BR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alcóolica</a:t>
                      </a:r>
                      <a:endParaRPr lang="pt-B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6BC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1890" y="1209209"/>
            <a:ext cx="882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Higienização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531" y="1855323"/>
            <a:ext cx="3800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1890" y="1209209"/>
            <a:ext cx="882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Higienização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2910" y="16480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Higienização mecânica</a:t>
            </a:r>
          </a:p>
          <a:p>
            <a:pPr algn="just">
              <a:lnSpc>
                <a:spcPct val="20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Sanitização</a:t>
            </a:r>
          </a:p>
          <a:p>
            <a:pPr algn="just">
              <a:lnSpc>
                <a:spcPct val="20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Enxague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820" y="1874141"/>
            <a:ext cx="2638097" cy="23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91813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6906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624" y="1208854"/>
            <a:ext cx="2533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41890" y="1209209"/>
            <a:ext cx="301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Armazenamento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91813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6906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1890" y="1209209"/>
            <a:ext cx="8854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Armazenamento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286000" y="18792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Primeiro que entra, primeiro que sai (PEPS);</a:t>
            </a:r>
          </a:p>
          <a:p>
            <a:pPr algn="just">
              <a:lnSpc>
                <a:spcPct val="20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primeiro que vence, primeiro que sai (PVPS);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305" y="3025394"/>
            <a:ext cx="3161486" cy="16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556" y="147144"/>
            <a:ext cx="705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Conservação dos alimentos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272271"/>
            <a:ext cx="882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Branqueamento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1860330" y="1114097"/>
          <a:ext cx="5759669" cy="348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549</Words>
  <Application>Microsoft Office PowerPoint</Application>
  <PresentationFormat>Apresentação na tela (16:9)</PresentationFormat>
  <Paragraphs>107</Paragraphs>
  <Slides>15</Slides>
  <Notes>15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Tahoma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Cleu</dc:creator>
  <cp:lastModifiedBy>Cleunice</cp:lastModifiedBy>
  <cp:revision>52</cp:revision>
  <dcterms:modified xsi:type="dcterms:W3CDTF">2023-01-30T00:12:43Z</dcterms:modified>
</cp:coreProperties>
</file>