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0" r:id="rId4"/>
    <p:sldId id="271" r:id="rId5"/>
    <p:sldId id="275" r:id="rId6"/>
    <p:sldId id="279" r:id="rId7"/>
    <p:sldId id="277" r:id="rId8"/>
    <p:sldId id="280" r:id="rId9"/>
    <p:sldId id="278" r:id="rId10"/>
    <p:sldId id="281" r:id="rId11"/>
    <p:sldId id="282" r:id="rId12"/>
    <p:sldId id="272" r:id="rId13"/>
    <p:sldId id="283" r:id="rId14"/>
    <p:sldId id="284" r:id="rId15"/>
    <p:sldId id="285" r:id="rId16"/>
    <p:sldId id="26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3542" autoAdjust="0"/>
  </p:normalViewPr>
  <p:slideViewPr>
    <p:cSldViewPr>
      <p:cViewPr varScale="1">
        <p:scale>
          <a:sx n="60" d="100"/>
          <a:sy n="60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06/09/2021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06/09/2021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06/09/2021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latin typeface="Times New Roman" pitchFamily="18" charset="0"/>
                <a:cs typeface="Times New Roman" pitchFamily="18" charset="0"/>
              </a:rPr>
              <a:t>PROTEÍNAS</a:t>
            </a:r>
            <a:endParaRPr lang="pt-BR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Proteínas – Origem animal</a:t>
            </a:r>
            <a:endParaRPr lang="pt-BR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28800"/>
            <a:ext cx="3024335" cy="22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36099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2495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4149080"/>
            <a:ext cx="4014689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Proteínas – Origem animal</a:t>
            </a:r>
            <a:endParaRPr lang="pt-BR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333121" cy="342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Proteínas – Origem vegetal</a:t>
            </a:r>
            <a:br>
              <a:rPr lang="pt-BR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320480" cy="27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4108500" cy="234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Proteínas – Origem vegetal</a:t>
            </a:r>
            <a:br>
              <a:rPr lang="pt-BR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891126" cy="234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532440" cy="648072"/>
          </a:xfrm>
        </p:spPr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Proteínas x Vegetarianos e </a:t>
            </a:r>
            <a:r>
              <a:rPr lang="pt-BR" sz="4400" b="1" dirty="0" err="1" smtClean="0">
                <a:latin typeface="Times New Roman" pitchFamily="18" charset="0"/>
                <a:cs typeface="Times New Roman" pitchFamily="18" charset="0"/>
              </a:rPr>
              <a:t>veganos</a:t>
            </a:r>
            <a:endParaRPr lang="pt-BR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Aporte nutricional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Ferro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Vitamina B12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Cálcio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Suplementação </a:t>
            </a:r>
            <a:endParaRPr lang="pt-BR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689458" cy="342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717032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Nenhum nutriente é vilão. O segredo é sempre o equilíbrio!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Alimentação saudável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O que é?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  Qualidade x Quantidade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Macronutrientes x Micronutrientes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Alimentação saudável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Macronutrientes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Carboidratos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Proteínas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Lipídeos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Vitaminas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Minerais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Fibras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61777" cy="7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Proteínas </a:t>
            </a:r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-  o que são?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04963"/>
            <a:ext cx="2971205" cy="436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Proteínas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Conjunto de aminoácidos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Essenciais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BCAA </a:t>
            </a:r>
            <a:r>
              <a:rPr lang="it-IT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(valina, leucina e isoleucina</a:t>
            </a:r>
            <a:r>
              <a:rPr lang="it-IT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), t</a:t>
            </a:r>
            <a:r>
              <a:rPr lang="pt-BR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riptofano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fenilalanina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treonina, 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lisina e </a:t>
            </a:r>
            <a:r>
              <a:rPr lang="pt-BR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metionina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467544" y="15567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Proteínas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Não essenciais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Alanina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arginina, </a:t>
            </a:r>
            <a:r>
              <a:rPr lang="pt-BR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asparagina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ácido aspártico, ácido glutâmico, </a:t>
            </a:r>
            <a:r>
              <a:rPr lang="pt-BR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cisteína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glutamina, glicina, </a:t>
            </a:r>
            <a:r>
              <a:rPr lang="pt-BR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prolina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serina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 tirosina.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Semi essencial: </a:t>
            </a: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pt-BR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istidina.</a:t>
            </a: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pPr indent="-339725"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 smtClean="0">
              <a:solidFill>
                <a:srgbClr val="003300"/>
              </a:solidFill>
              <a:latin typeface="Verdana" pitchFamily="3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Proteínas </a:t>
            </a:r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- Funções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805264"/>
          </a:xfrm>
        </p:spPr>
        <p:txBody>
          <a:bodyPr>
            <a:normAutofit/>
          </a:bodyPr>
          <a:lstStyle/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 explicativo em elipse 4"/>
          <p:cNvSpPr/>
          <p:nvPr/>
        </p:nvSpPr>
        <p:spPr>
          <a:xfrm>
            <a:off x="1619672" y="2132856"/>
            <a:ext cx="5760640" cy="3600400"/>
          </a:xfrm>
          <a:prstGeom prst="wedgeEllipseCallout">
            <a:avLst>
              <a:gd name="adj1" fmla="val -54495"/>
              <a:gd name="adj2" fmla="val 55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9725" algn="ctr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Só servem para ganhar músculos???</a:t>
            </a:r>
            <a:endParaRPr lang="pt-BR" sz="3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Proteínas </a:t>
            </a:r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- Funções </a:t>
            </a:r>
            <a:endParaRPr lang="pt-B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805264"/>
          </a:xfrm>
        </p:spPr>
        <p:txBody>
          <a:bodyPr>
            <a:normAutofit fontScale="92500" lnSpcReduction="10000"/>
          </a:bodyPr>
          <a:lstStyle/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Produção de enzimas;</a:t>
            </a: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Contração muscular;</a:t>
            </a: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Hormônicos</a:t>
            </a:r>
            <a:r>
              <a:rPr lang="pt-BR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pt-BR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Anticorpos;</a:t>
            </a: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Coagulação;</a:t>
            </a: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Transporte de oxigênio e </a:t>
            </a:r>
          </a:p>
          <a:p>
            <a:pPr indent="-339725">
              <a:lnSpc>
                <a:spcPct val="160000"/>
              </a:lnSpc>
              <a:spcBef>
                <a:spcPts val="800"/>
              </a:spcBef>
              <a:buSzPct val="75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Estrutural.</a:t>
            </a:r>
          </a:p>
        </p:txBody>
      </p:sp>
    </p:spTree>
    <p:extLst>
      <p:ext uri="{BB962C8B-B14F-4D97-AF65-F5344CB8AC3E}">
        <p14:creationId xmlns:p14="http://schemas.microsoft.com/office/powerpoint/2010/main" xmlns="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Proteínas – Origem animal</a:t>
            </a:r>
            <a:endParaRPr lang="pt-BR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623" y="1412875"/>
            <a:ext cx="591029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94</Words>
  <Application>Microsoft Office PowerPoint</Application>
  <PresentationFormat>Apresentação na tela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PROTEÍNAS</vt:lpstr>
      <vt:lpstr>Alimentação saudável </vt:lpstr>
      <vt:lpstr>Alimentação saudável </vt:lpstr>
      <vt:lpstr>Proteínas -  o que são?</vt:lpstr>
      <vt:lpstr>Proteínas</vt:lpstr>
      <vt:lpstr>Proteínas</vt:lpstr>
      <vt:lpstr>Proteínas - Funções </vt:lpstr>
      <vt:lpstr>Proteínas - Funções </vt:lpstr>
      <vt:lpstr>Proteínas – Origem animal</vt:lpstr>
      <vt:lpstr>Proteínas – Origem animal</vt:lpstr>
      <vt:lpstr>Proteínas – Origem animal</vt:lpstr>
      <vt:lpstr> Proteínas – Origem vegetal  </vt:lpstr>
      <vt:lpstr> Proteínas – Origem vegetal  </vt:lpstr>
      <vt:lpstr>Proteínas x Vegetarianos e veganos</vt:lpstr>
      <vt:lpstr>Suplementação </vt:lpstr>
      <vt:lpstr>Nenhum nutriente é vilão. O segredo é sempre o equilíbrio!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Cleu</cp:lastModifiedBy>
  <cp:revision>119</cp:revision>
  <dcterms:created xsi:type="dcterms:W3CDTF">2014-02-13T16:35:54Z</dcterms:created>
  <dcterms:modified xsi:type="dcterms:W3CDTF">2021-09-06T16:51:58Z</dcterms:modified>
</cp:coreProperties>
</file>